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69" r:id="rId5"/>
    <p:sldId id="260" r:id="rId6"/>
    <p:sldId id="267" r:id="rId7"/>
    <p:sldId id="268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7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0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4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106E7D-6460-8741-8EED-ABB8D5CE6E5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DA43-D6D3-FA42-B680-CE914698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90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CE5E-2D08-80B7-0348-23BD8F494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446" y="938150"/>
            <a:ext cx="9995974" cy="2006693"/>
          </a:xfrm>
        </p:spPr>
        <p:txBody>
          <a:bodyPr/>
          <a:lstStyle/>
          <a:p>
            <a:pPr algn="ctr"/>
            <a:r>
              <a:rPr lang="en-US" dirty="0"/>
              <a:t>Team-3</a:t>
            </a:r>
            <a:br>
              <a:rPr lang="en-US" dirty="0"/>
            </a:br>
            <a:r>
              <a:rPr lang="en-US" sz="4800" dirty="0"/>
              <a:t>Capstone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3497D-768F-DD0C-9D97-920381768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177" y="3429000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>
                <a:solidFill>
                  <a:schemeClr val="accent3"/>
                </a:solidFill>
              </a:rPr>
              <a:t>Team Members</a:t>
            </a:r>
          </a:p>
          <a:p>
            <a:r>
              <a:rPr lang="en-US" sz="9600" dirty="0"/>
              <a:t>Praveen </a:t>
            </a:r>
            <a:r>
              <a:rPr lang="en-US" sz="9600" dirty="0" err="1"/>
              <a:t>kumar</a:t>
            </a:r>
            <a:endParaRPr lang="en-US" sz="9600" dirty="0"/>
          </a:p>
          <a:p>
            <a:r>
              <a:rPr lang="en-US" sz="9600" dirty="0"/>
              <a:t>Suneel </a:t>
            </a:r>
            <a:r>
              <a:rPr lang="en-US" sz="9600" dirty="0" err="1"/>
              <a:t>Padala</a:t>
            </a:r>
            <a:endParaRPr lang="en-US" sz="9600" dirty="0"/>
          </a:p>
          <a:p>
            <a:r>
              <a:rPr lang="en-US" sz="9600" dirty="0" err="1"/>
              <a:t>Priyanshu</a:t>
            </a:r>
            <a:r>
              <a:rPr lang="en-US" sz="9600" dirty="0"/>
              <a:t> Garg</a:t>
            </a:r>
          </a:p>
          <a:p>
            <a:r>
              <a:rPr lang="en-US" sz="9600" dirty="0"/>
              <a:t>Nishant Kumar</a:t>
            </a:r>
          </a:p>
          <a:p>
            <a:r>
              <a:rPr lang="en-US" sz="9600" dirty="0"/>
              <a:t>Pujan Ghelani</a:t>
            </a:r>
          </a:p>
        </p:txBody>
      </p:sp>
    </p:spTree>
    <p:extLst>
      <p:ext uri="{BB962C8B-B14F-4D97-AF65-F5344CB8AC3E}">
        <p14:creationId xmlns:p14="http://schemas.microsoft.com/office/powerpoint/2010/main" val="10173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C93D-8E35-4BFF-6F2D-42590FFD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88473-7863-5E92-82BB-8D6E70BB7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1719" y="-61315"/>
            <a:ext cx="12435437" cy="6980629"/>
          </a:xfrm>
        </p:spPr>
      </p:pic>
    </p:spTree>
    <p:extLst>
      <p:ext uri="{BB962C8B-B14F-4D97-AF65-F5344CB8AC3E}">
        <p14:creationId xmlns:p14="http://schemas.microsoft.com/office/powerpoint/2010/main" val="10038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8C88-F35C-23A2-C974-BE4242D4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38BD-7BAD-E48F-8197-91A3A8A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Validate transcript and certificates without any centralized authority.</a:t>
            </a:r>
          </a:p>
          <a:p>
            <a:r>
              <a:rPr lang="en-IN" sz="2000" dirty="0"/>
              <a:t>There can be many different entities like Student, Colleges, Boards, Private organizations etc.</a:t>
            </a:r>
          </a:p>
          <a:p>
            <a:r>
              <a:rPr lang="en-IN" sz="2000" dirty="0"/>
              <a:t>We want to provide a decentralized credential verification system with inherent trust powered by Blockchain and Smart contracts.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7FA8-7153-28D2-5D7C-6501B4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to choose Decentralized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6B0A-9255-E5CF-5783-4DCFB5EC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Transparency</a:t>
            </a:r>
          </a:p>
          <a:p>
            <a:r>
              <a:rPr lang="en-IN" dirty="0"/>
              <a:t>Privacy</a:t>
            </a:r>
          </a:p>
          <a:p>
            <a:r>
              <a:rPr lang="en-IN" dirty="0"/>
              <a:t>Efficiency</a:t>
            </a:r>
          </a:p>
          <a:p>
            <a:r>
              <a:rPr lang="en-IN" dirty="0"/>
              <a:t>Security</a:t>
            </a:r>
          </a:p>
          <a:p>
            <a:r>
              <a:rPr lang="en-US" dirty="0"/>
              <a:t>No single point failure</a:t>
            </a:r>
          </a:p>
        </p:txBody>
      </p:sp>
    </p:spTree>
    <p:extLst>
      <p:ext uri="{BB962C8B-B14F-4D97-AF65-F5344CB8AC3E}">
        <p14:creationId xmlns:p14="http://schemas.microsoft.com/office/powerpoint/2010/main" val="13055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468582" y="4174836"/>
            <a:ext cx="7269018" cy="13577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E13C-18B8-AC16-C111-B0784133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9460" y="1717964"/>
            <a:ext cx="3542141" cy="18472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13237" y="1853248"/>
            <a:ext cx="252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Issuer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8902" y="2641600"/>
            <a:ext cx="1424118" cy="66501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Regulated Entity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25252" y="2641600"/>
            <a:ext cx="1424118" cy="66501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Private</a:t>
            </a:r>
            <a:r>
              <a:rPr lang="en-IN" dirty="0" smtClean="0"/>
              <a:t> </a:t>
            </a:r>
            <a:r>
              <a:rPr lang="en-IN" dirty="0">
                <a:solidFill>
                  <a:schemeClr val="bg1"/>
                </a:solidFill>
              </a:rPr>
              <a:t>Entity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6548" y="4701186"/>
            <a:ext cx="688109" cy="452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7753927" y="4724154"/>
            <a:ext cx="688109" cy="452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5749638" y="4701186"/>
            <a:ext cx="688109" cy="452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3911601" y="4701186"/>
            <a:ext cx="688109" cy="452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604657" y="4174836"/>
            <a:ext cx="5227779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dirty="0"/>
              <a:t>Public Ledger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17" y="1853248"/>
            <a:ext cx="1371600" cy="1371600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2140531" y="3565236"/>
            <a:ext cx="187034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3911601" y="2404442"/>
            <a:ext cx="101221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2447636" y="3713018"/>
            <a:ext cx="1976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Issue Certificates/Transcript</a:t>
            </a:r>
            <a:endParaRPr lang="en-IN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911601" y="2150526"/>
            <a:ext cx="1061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Issue Claim</a:t>
            </a:r>
            <a:endParaRPr lang="en-IN" sz="1050" dirty="0"/>
          </a:p>
        </p:txBody>
      </p:sp>
      <p:grpSp>
        <p:nvGrpSpPr>
          <p:cNvPr id="38" name="Group 37"/>
          <p:cNvGrpSpPr/>
          <p:nvPr/>
        </p:nvGrpSpPr>
        <p:grpSpPr>
          <a:xfrm>
            <a:off x="7585012" y="1671784"/>
            <a:ext cx="3542141" cy="1847272"/>
            <a:chOff x="7585012" y="1717964"/>
            <a:chExt cx="3542141" cy="1847272"/>
          </a:xfrm>
        </p:grpSpPr>
        <p:sp>
          <p:nvSpPr>
            <p:cNvPr id="27" name="Rounded Rectangle 26"/>
            <p:cNvSpPr/>
            <p:nvPr/>
          </p:nvSpPr>
          <p:spPr>
            <a:xfrm>
              <a:off x="7585012" y="1717964"/>
              <a:ext cx="3542141" cy="18472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28789" y="1853248"/>
              <a:ext cx="2525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Private Organization</a:t>
              </a:r>
              <a:endPara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753899" y="2594961"/>
              <a:ext cx="1424118" cy="665018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View Transcript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9440526" y="2581106"/>
              <a:ext cx="1424118" cy="665018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View Certificate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6320034" y="2404442"/>
            <a:ext cx="1264978" cy="176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6451912" y="2139575"/>
            <a:ext cx="113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Present Claim</a:t>
            </a:r>
            <a:endParaRPr lang="en-IN" sz="1050" dirty="0"/>
          </a:p>
        </p:txBody>
      </p:sp>
      <p:sp>
        <p:nvSpPr>
          <p:cNvPr id="36" name="Down Arrow 35"/>
          <p:cNvSpPr/>
          <p:nvPr/>
        </p:nvSpPr>
        <p:spPr>
          <a:xfrm>
            <a:off x="7834754" y="3542146"/>
            <a:ext cx="187034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8141859" y="3689928"/>
            <a:ext cx="1976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Validate Claim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4295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73CA-651B-E341-C069-C4A584F0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9035"/>
            <a:ext cx="9404723" cy="140053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BAFF2A-8E07-5BD5-72C4-7434ACB41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2329" y="0"/>
            <a:ext cx="7879672" cy="6857999"/>
          </a:xfrm>
        </p:spPr>
      </p:pic>
    </p:spTree>
    <p:extLst>
      <p:ext uri="{BB962C8B-B14F-4D97-AF65-F5344CB8AC3E}">
        <p14:creationId xmlns:p14="http://schemas.microsoft.com/office/powerpoint/2010/main" val="30276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86CF-618E-6914-3DDA-D042970C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59" y="876482"/>
            <a:ext cx="10006055" cy="1400530"/>
          </a:xfrm>
        </p:spPr>
        <p:txBody>
          <a:bodyPr/>
          <a:lstStyle/>
          <a:p>
            <a:r>
              <a:rPr lang="en-US" sz="3200" dirty="0"/>
              <a:t>Regulated entity and Student Dashboard UI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F5D88D-538B-CA0A-A96A-A89843921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03" y="2277012"/>
            <a:ext cx="5581058" cy="272774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44F8D-18DA-7BEA-60B9-4FEC3801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40" y="2277012"/>
            <a:ext cx="5609754" cy="27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86CF-618E-6914-3DDA-D042970C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Board and Colleges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8BC9C1-220C-DC2B-9AA7-9E8C237F0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27" y="2090058"/>
            <a:ext cx="5839406" cy="29489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CDDD5A-EB43-41B7-2DA4-E10C3666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57" y="2090058"/>
            <a:ext cx="5736316" cy="30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86CF-618E-6914-3DDA-D042970C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35" y="873480"/>
            <a:ext cx="10017931" cy="1400530"/>
          </a:xfrm>
        </p:spPr>
        <p:txBody>
          <a:bodyPr/>
          <a:lstStyle/>
          <a:p>
            <a:r>
              <a:rPr lang="en-US" sz="3600" dirty="0"/>
              <a:t>Organization and Private Entity Dashboard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E71B87C-A921-856E-769E-E1596D3EC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56" y="2274010"/>
            <a:ext cx="5612081" cy="2799026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4EE42A-5150-C57A-A74D-1B332B2D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51" y="2274010"/>
            <a:ext cx="5584093" cy="27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5F6A-EFD0-882B-F34D-F27CB705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6E1D-D774-2327-6B30-8DA6B251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/Praveen-1243/GL-Project</a:t>
            </a:r>
          </a:p>
        </p:txBody>
      </p:sp>
    </p:spTree>
    <p:extLst>
      <p:ext uri="{BB962C8B-B14F-4D97-AF65-F5344CB8AC3E}">
        <p14:creationId xmlns:p14="http://schemas.microsoft.com/office/powerpoint/2010/main" val="34516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{D04BE3D6-CB3D-0642-B7CA-4F5956EB52E3}tf10001062</Template>
  <TotalTime>131</TotalTime>
  <Words>119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Team-3 Capstone Project Presentation</vt:lpstr>
      <vt:lpstr>Problem Statement</vt:lpstr>
      <vt:lpstr>Why to choose Decentralized system</vt:lpstr>
      <vt:lpstr>Component Diagram</vt:lpstr>
      <vt:lpstr>Class Diagram</vt:lpstr>
      <vt:lpstr>Regulated entity and Student Dashboard UI</vt:lpstr>
      <vt:lpstr>Register Board and Colleges</vt:lpstr>
      <vt:lpstr>Organization and Private Entity Dashboard</vt:lpstr>
      <vt:lpstr>GITHUB Repository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Team-3</dc:title>
  <dc:creator>Pujan Ghelani</dc:creator>
  <cp:lastModifiedBy>Praveen Kumar</cp:lastModifiedBy>
  <cp:revision>14</cp:revision>
  <dcterms:created xsi:type="dcterms:W3CDTF">2023-08-05T05:52:05Z</dcterms:created>
  <dcterms:modified xsi:type="dcterms:W3CDTF">2023-08-08T16:16:53Z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