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5" d="100"/>
          <a:sy n="8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0723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235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61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1494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688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1879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937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7736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11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9372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5682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2358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8872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8845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735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1440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716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790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3759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943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571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82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9911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99500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0839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7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73513"/>
            <a:ext cx="9745196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PRAVIN KUMAR.M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unm1455251122348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CORPORATESECRETARYSHIP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9188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77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17767322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5108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27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9076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1181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1993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6457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12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74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45297" y="2359474"/>
            <a:ext cx="8534018" cy="1938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en-US" altLang="zh-CN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it helps to find out the efficiency and effective workers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9</cp:revision>
  <dcterms:created xsi:type="dcterms:W3CDTF">2024-03-27T08:07:22Z</dcterms:created>
  <dcterms:modified xsi:type="dcterms:W3CDTF">2024-10-04T03:34:44Z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