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60169" y="2514422"/>
            <a:ext cx="947166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9204" y="462788"/>
            <a:ext cx="45935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144" y="2526919"/>
            <a:ext cx="11903710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2514422"/>
            <a:ext cx="47853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1520" algn="l"/>
              </a:tabLst>
            </a:pPr>
            <a:r>
              <a:rPr dirty="0" sz="3600" spc="295">
                <a:solidFill>
                  <a:srgbClr val="252525"/>
                </a:solidFill>
                <a:latin typeface="Cambria"/>
                <a:cs typeface="Cambria"/>
              </a:rPr>
              <a:t>PUBLIC	</a:t>
            </a:r>
            <a:r>
              <a:rPr dirty="0" sz="3600" spc="240">
                <a:solidFill>
                  <a:srgbClr val="252525"/>
                </a:solidFill>
                <a:latin typeface="Cambria"/>
                <a:cs typeface="Cambria"/>
              </a:rPr>
              <a:t>TRANSPORT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9477" y="3502532"/>
            <a:ext cx="336422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80">
                <a:solidFill>
                  <a:srgbClr val="252525"/>
                </a:solidFill>
                <a:latin typeface="Cambria"/>
                <a:cs typeface="Cambria"/>
              </a:rPr>
              <a:t>OPTIMIZATION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3712" y="4498847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60" h="0">
                <a:moveTo>
                  <a:pt x="0" y="0"/>
                </a:moveTo>
                <a:lnTo>
                  <a:pt x="5636133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992" y="0"/>
            <a:ext cx="4636008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25982"/>
            <a:ext cx="31426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7155" algn="l"/>
              </a:tabLst>
            </a:pPr>
            <a:r>
              <a:rPr dirty="0" spc="229"/>
              <a:t>TEAM	</a:t>
            </a:r>
            <a:r>
              <a:rPr dirty="0" spc="235"/>
              <a:t>DETAILS</a:t>
            </a:r>
          </a:p>
        </p:txBody>
      </p:sp>
      <p:sp>
        <p:nvSpPr>
          <p:cNvPr id="3" name="object 3"/>
          <p:cNvSpPr/>
          <p:nvPr/>
        </p:nvSpPr>
        <p:spPr>
          <a:xfrm>
            <a:off x="227075" y="3311652"/>
            <a:ext cx="10223500" cy="1033780"/>
          </a:xfrm>
          <a:custGeom>
            <a:avLst/>
            <a:gdLst/>
            <a:ahLst/>
            <a:cxnLst/>
            <a:rect l="l" t="t" r="r" b="b"/>
            <a:pathLst>
              <a:path w="10223500" h="1033779">
                <a:moveTo>
                  <a:pt x="9706356" y="0"/>
                </a:moveTo>
                <a:lnTo>
                  <a:pt x="9706356" y="258318"/>
                </a:lnTo>
                <a:lnTo>
                  <a:pt x="0" y="258318"/>
                </a:lnTo>
                <a:lnTo>
                  <a:pt x="258318" y="516636"/>
                </a:lnTo>
                <a:lnTo>
                  <a:pt x="0" y="774954"/>
                </a:lnTo>
                <a:lnTo>
                  <a:pt x="9706356" y="774954"/>
                </a:lnTo>
                <a:lnTo>
                  <a:pt x="9706356" y="1033272"/>
                </a:lnTo>
                <a:lnTo>
                  <a:pt x="10222992" y="516636"/>
                </a:lnTo>
                <a:lnTo>
                  <a:pt x="9706356" y="0"/>
                </a:lnTo>
                <a:close/>
              </a:path>
            </a:pathLst>
          </a:custGeom>
          <a:solidFill>
            <a:srgbClr val="F8D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2340" y="3023438"/>
            <a:ext cx="84455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1670"/>
              </a:lnSpc>
              <a:spcBef>
                <a:spcPts val="100"/>
              </a:spcBef>
            </a:pPr>
            <a:r>
              <a:rPr dirty="0" sz="1500" spc="-40">
                <a:latin typeface="Franklin Gothic Medium"/>
                <a:cs typeface="Franklin Gothic Medium"/>
              </a:rPr>
              <a:t>PRABU</a:t>
            </a:r>
            <a:endParaRPr sz="1500">
              <a:latin typeface="Franklin Gothic Medium"/>
              <a:cs typeface="Franklin Gothic Medium"/>
            </a:endParaRPr>
          </a:p>
          <a:p>
            <a:pPr algn="ctr">
              <a:lnSpc>
                <a:spcPts val="1670"/>
              </a:lnSpc>
            </a:pPr>
            <a:r>
              <a:rPr dirty="0" sz="1500" spc="-15">
                <a:latin typeface="Franklin Gothic Medium"/>
                <a:cs typeface="Franklin Gothic Medium"/>
              </a:rPr>
              <a:t>(MENTOR)</a:t>
            </a:r>
            <a:endParaRPr sz="1500">
              <a:latin typeface="Franklin Gothic Medium"/>
              <a:cs typeface="Franklin Gothic Mediu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7214" y="2866326"/>
            <a:ext cx="11311890" cy="1924050"/>
            <a:chOff x="827214" y="2866326"/>
            <a:chExt cx="11311890" cy="1924050"/>
          </a:xfrm>
        </p:grpSpPr>
        <p:sp>
          <p:nvSpPr>
            <p:cNvPr id="6" name="object 6"/>
            <p:cNvSpPr/>
            <p:nvPr/>
          </p:nvSpPr>
          <p:spPr>
            <a:xfrm>
              <a:off x="835152" y="369874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539" y="0"/>
                  </a:moveTo>
                  <a:lnTo>
                    <a:pt x="79118" y="10185"/>
                  </a:lnTo>
                  <a:lnTo>
                    <a:pt x="37942" y="37957"/>
                  </a:lnTo>
                  <a:lnTo>
                    <a:pt x="10180" y="79134"/>
                  </a:lnTo>
                  <a:lnTo>
                    <a:pt x="0" y="129539"/>
                  </a:lnTo>
                  <a:lnTo>
                    <a:pt x="10180" y="179945"/>
                  </a:lnTo>
                  <a:lnTo>
                    <a:pt x="37942" y="221122"/>
                  </a:lnTo>
                  <a:lnTo>
                    <a:pt x="79118" y="248894"/>
                  </a:lnTo>
                  <a:lnTo>
                    <a:pt x="129539" y="259079"/>
                  </a:lnTo>
                  <a:lnTo>
                    <a:pt x="179961" y="248894"/>
                  </a:lnTo>
                  <a:lnTo>
                    <a:pt x="221137" y="221122"/>
                  </a:lnTo>
                  <a:lnTo>
                    <a:pt x="248899" y="179945"/>
                  </a:lnTo>
                  <a:lnTo>
                    <a:pt x="259079" y="129539"/>
                  </a:lnTo>
                  <a:lnTo>
                    <a:pt x="248899" y="79134"/>
                  </a:lnTo>
                  <a:lnTo>
                    <a:pt x="221137" y="37957"/>
                  </a:lnTo>
                  <a:lnTo>
                    <a:pt x="179961" y="10185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5152" y="369874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0" y="129539"/>
                  </a:moveTo>
                  <a:lnTo>
                    <a:pt x="10180" y="79134"/>
                  </a:lnTo>
                  <a:lnTo>
                    <a:pt x="37942" y="37957"/>
                  </a:lnTo>
                  <a:lnTo>
                    <a:pt x="79118" y="10185"/>
                  </a:lnTo>
                  <a:lnTo>
                    <a:pt x="129539" y="0"/>
                  </a:lnTo>
                  <a:lnTo>
                    <a:pt x="179961" y="10185"/>
                  </a:lnTo>
                  <a:lnTo>
                    <a:pt x="221137" y="37957"/>
                  </a:lnTo>
                  <a:lnTo>
                    <a:pt x="248899" y="79134"/>
                  </a:lnTo>
                  <a:lnTo>
                    <a:pt x="259079" y="129539"/>
                  </a:lnTo>
                  <a:lnTo>
                    <a:pt x="248899" y="179945"/>
                  </a:lnTo>
                  <a:lnTo>
                    <a:pt x="221137" y="221122"/>
                  </a:lnTo>
                  <a:lnTo>
                    <a:pt x="179961" y="248894"/>
                  </a:lnTo>
                  <a:lnTo>
                    <a:pt x="129539" y="259079"/>
                  </a:lnTo>
                  <a:lnTo>
                    <a:pt x="79118" y="248894"/>
                  </a:lnTo>
                  <a:lnTo>
                    <a:pt x="37942" y="221122"/>
                  </a:lnTo>
                  <a:lnTo>
                    <a:pt x="10180" y="179945"/>
                  </a:lnTo>
                  <a:lnTo>
                    <a:pt x="0" y="129539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80488" y="369874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539" y="0"/>
                  </a:moveTo>
                  <a:lnTo>
                    <a:pt x="79134" y="10185"/>
                  </a:lnTo>
                  <a:lnTo>
                    <a:pt x="37957" y="37957"/>
                  </a:lnTo>
                  <a:lnTo>
                    <a:pt x="10185" y="79134"/>
                  </a:lnTo>
                  <a:lnTo>
                    <a:pt x="0" y="129539"/>
                  </a:lnTo>
                  <a:lnTo>
                    <a:pt x="10185" y="179945"/>
                  </a:lnTo>
                  <a:lnTo>
                    <a:pt x="37957" y="221122"/>
                  </a:lnTo>
                  <a:lnTo>
                    <a:pt x="79134" y="248894"/>
                  </a:lnTo>
                  <a:lnTo>
                    <a:pt x="129539" y="259079"/>
                  </a:lnTo>
                  <a:lnTo>
                    <a:pt x="179945" y="248894"/>
                  </a:lnTo>
                  <a:lnTo>
                    <a:pt x="221122" y="221122"/>
                  </a:lnTo>
                  <a:lnTo>
                    <a:pt x="248894" y="179945"/>
                  </a:lnTo>
                  <a:lnTo>
                    <a:pt x="259080" y="129539"/>
                  </a:lnTo>
                  <a:lnTo>
                    <a:pt x="248894" y="79134"/>
                  </a:lnTo>
                  <a:lnTo>
                    <a:pt x="221122" y="37957"/>
                  </a:lnTo>
                  <a:lnTo>
                    <a:pt x="179945" y="10185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80488" y="369874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0" y="129539"/>
                  </a:moveTo>
                  <a:lnTo>
                    <a:pt x="10185" y="79134"/>
                  </a:lnTo>
                  <a:lnTo>
                    <a:pt x="37957" y="37957"/>
                  </a:lnTo>
                  <a:lnTo>
                    <a:pt x="79134" y="10185"/>
                  </a:lnTo>
                  <a:lnTo>
                    <a:pt x="129539" y="0"/>
                  </a:lnTo>
                  <a:lnTo>
                    <a:pt x="179945" y="10185"/>
                  </a:lnTo>
                  <a:lnTo>
                    <a:pt x="221122" y="37957"/>
                  </a:lnTo>
                  <a:lnTo>
                    <a:pt x="248894" y="79134"/>
                  </a:lnTo>
                  <a:lnTo>
                    <a:pt x="259080" y="129539"/>
                  </a:lnTo>
                  <a:lnTo>
                    <a:pt x="248894" y="179945"/>
                  </a:lnTo>
                  <a:lnTo>
                    <a:pt x="221122" y="221122"/>
                  </a:lnTo>
                  <a:lnTo>
                    <a:pt x="179945" y="248894"/>
                  </a:lnTo>
                  <a:lnTo>
                    <a:pt x="129539" y="259079"/>
                  </a:lnTo>
                  <a:lnTo>
                    <a:pt x="79134" y="248894"/>
                  </a:lnTo>
                  <a:lnTo>
                    <a:pt x="37957" y="221122"/>
                  </a:lnTo>
                  <a:lnTo>
                    <a:pt x="10185" y="179945"/>
                  </a:lnTo>
                  <a:lnTo>
                    <a:pt x="0" y="129539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25824" y="3698748"/>
              <a:ext cx="257810" cy="259079"/>
            </a:xfrm>
            <a:custGeom>
              <a:avLst/>
              <a:gdLst/>
              <a:ahLst/>
              <a:cxnLst/>
              <a:rect l="l" t="t" r="r" b="b"/>
              <a:pathLst>
                <a:path w="257810" h="259079">
                  <a:moveTo>
                    <a:pt x="128777" y="0"/>
                  </a:moveTo>
                  <a:lnTo>
                    <a:pt x="78652" y="10185"/>
                  </a:lnTo>
                  <a:lnTo>
                    <a:pt x="37719" y="37957"/>
                  </a:lnTo>
                  <a:lnTo>
                    <a:pt x="10120" y="79134"/>
                  </a:lnTo>
                  <a:lnTo>
                    <a:pt x="0" y="129539"/>
                  </a:lnTo>
                  <a:lnTo>
                    <a:pt x="10120" y="179945"/>
                  </a:lnTo>
                  <a:lnTo>
                    <a:pt x="37719" y="221122"/>
                  </a:lnTo>
                  <a:lnTo>
                    <a:pt x="78652" y="248894"/>
                  </a:lnTo>
                  <a:lnTo>
                    <a:pt x="128777" y="259079"/>
                  </a:lnTo>
                  <a:lnTo>
                    <a:pt x="178903" y="248894"/>
                  </a:lnTo>
                  <a:lnTo>
                    <a:pt x="219837" y="221122"/>
                  </a:lnTo>
                  <a:lnTo>
                    <a:pt x="247435" y="179945"/>
                  </a:lnTo>
                  <a:lnTo>
                    <a:pt x="257555" y="129539"/>
                  </a:lnTo>
                  <a:lnTo>
                    <a:pt x="247435" y="79134"/>
                  </a:lnTo>
                  <a:lnTo>
                    <a:pt x="219837" y="37957"/>
                  </a:lnTo>
                  <a:lnTo>
                    <a:pt x="178903" y="10185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25824" y="3698748"/>
              <a:ext cx="257810" cy="259079"/>
            </a:xfrm>
            <a:custGeom>
              <a:avLst/>
              <a:gdLst/>
              <a:ahLst/>
              <a:cxnLst/>
              <a:rect l="l" t="t" r="r" b="b"/>
              <a:pathLst>
                <a:path w="257810" h="259079">
                  <a:moveTo>
                    <a:pt x="0" y="129539"/>
                  </a:moveTo>
                  <a:lnTo>
                    <a:pt x="10120" y="79134"/>
                  </a:lnTo>
                  <a:lnTo>
                    <a:pt x="37719" y="37957"/>
                  </a:lnTo>
                  <a:lnTo>
                    <a:pt x="78652" y="10185"/>
                  </a:lnTo>
                  <a:lnTo>
                    <a:pt x="128777" y="0"/>
                  </a:lnTo>
                  <a:lnTo>
                    <a:pt x="178903" y="10185"/>
                  </a:lnTo>
                  <a:lnTo>
                    <a:pt x="219837" y="37957"/>
                  </a:lnTo>
                  <a:lnTo>
                    <a:pt x="247435" y="79134"/>
                  </a:lnTo>
                  <a:lnTo>
                    <a:pt x="257555" y="129539"/>
                  </a:lnTo>
                  <a:lnTo>
                    <a:pt x="247435" y="179945"/>
                  </a:lnTo>
                  <a:lnTo>
                    <a:pt x="219837" y="221122"/>
                  </a:lnTo>
                  <a:lnTo>
                    <a:pt x="178903" y="248894"/>
                  </a:lnTo>
                  <a:lnTo>
                    <a:pt x="128777" y="259079"/>
                  </a:lnTo>
                  <a:lnTo>
                    <a:pt x="78652" y="248894"/>
                  </a:lnTo>
                  <a:lnTo>
                    <a:pt x="37719" y="221122"/>
                  </a:lnTo>
                  <a:lnTo>
                    <a:pt x="10120" y="179945"/>
                  </a:lnTo>
                  <a:lnTo>
                    <a:pt x="0" y="129539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69636" y="369874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39" y="0"/>
                  </a:moveTo>
                  <a:lnTo>
                    <a:pt x="79134" y="10185"/>
                  </a:lnTo>
                  <a:lnTo>
                    <a:pt x="37957" y="37957"/>
                  </a:lnTo>
                  <a:lnTo>
                    <a:pt x="10185" y="79134"/>
                  </a:lnTo>
                  <a:lnTo>
                    <a:pt x="0" y="129539"/>
                  </a:lnTo>
                  <a:lnTo>
                    <a:pt x="10185" y="179945"/>
                  </a:lnTo>
                  <a:lnTo>
                    <a:pt x="37957" y="221122"/>
                  </a:lnTo>
                  <a:lnTo>
                    <a:pt x="79134" y="248894"/>
                  </a:lnTo>
                  <a:lnTo>
                    <a:pt x="129539" y="259079"/>
                  </a:lnTo>
                  <a:lnTo>
                    <a:pt x="179945" y="248894"/>
                  </a:lnTo>
                  <a:lnTo>
                    <a:pt x="221122" y="221122"/>
                  </a:lnTo>
                  <a:lnTo>
                    <a:pt x="248894" y="179945"/>
                  </a:lnTo>
                  <a:lnTo>
                    <a:pt x="259079" y="129539"/>
                  </a:lnTo>
                  <a:lnTo>
                    <a:pt x="248894" y="79134"/>
                  </a:lnTo>
                  <a:lnTo>
                    <a:pt x="221122" y="37957"/>
                  </a:lnTo>
                  <a:lnTo>
                    <a:pt x="179945" y="10185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69636" y="369874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129539"/>
                  </a:moveTo>
                  <a:lnTo>
                    <a:pt x="10185" y="79134"/>
                  </a:lnTo>
                  <a:lnTo>
                    <a:pt x="37957" y="37957"/>
                  </a:lnTo>
                  <a:lnTo>
                    <a:pt x="79134" y="10185"/>
                  </a:lnTo>
                  <a:lnTo>
                    <a:pt x="129539" y="0"/>
                  </a:lnTo>
                  <a:lnTo>
                    <a:pt x="179945" y="10185"/>
                  </a:lnTo>
                  <a:lnTo>
                    <a:pt x="221122" y="37957"/>
                  </a:lnTo>
                  <a:lnTo>
                    <a:pt x="248894" y="79134"/>
                  </a:lnTo>
                  <a:lnTo>
                    <a:pt x="259079" y="129539"/>
                  </a:lnTo>
                  <a:lnTo>
                    <a:pt x="248894" y="179945"/>
                  </a:lnTo>
                  <a:lnTo>
                    <a:pt x="221122" y="221122"/>
                  </a:lnTo>
                  <a:lnTo>
                    <a:pt x="179945" y="248894"/>
                  </a:lnTo>
                  <a:lnTo>
                    <a:pt x="129539" y="259079"/>
                  </a:lnTo>
                  <a:lnTo>
                    <a:pt x="79134" y="248894"/>
                  </a:lnTo>
                  <a:lnTo>
                    <a:pt x="37957" y="221122"/>
                  </a:lnTo>
                  <a:lnTo>
                    <a:pt x="10185" y="179945"/>
                  </a:lnTo>
                  <a:lnTo>
                    <a:pt x="0" y="129539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14972" y="369874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39" y="0"/>
                  </a:moveTo>
                  <a:lnTo>
                    <a:pt x="79134" y="10185"/>
                  </a:lnTo>
                  <a:lnTo>
                    <a:pt x="37957" y="37957"/>
                  </a:lnTo>
                  <a:lnTo>
                    <a:pt x="10185" y="79134"/>
                  </a:lnTo>
                  <a:lnTo>
                    <a:pt x="0" y="129539"/>
                  </a:lnTo>
                  <a:lnTo>
                    <a:pt x="10185" y="179945"/>
                  </a:lnTo>
                  <a:lnTo>
                    <a:pt x="37957" y="221122"/>
                  </a:lnTo>
                  <a:lnTo>
                    <a:pt x="79134" y="248894"/>
                  </a:lnTo>
                  <a:lnTo>
                    <a:pt x="129539" y="259079"/>
                  </a:lnTo>
                  <a:lnTo>
                    <a:pt x="179945" y="248894"/>
                  </a:lnTo>
                  <a:lnTo>
                    <a:pt x="221122" y="221122"/>
                  </a:lnTo>
                  <a:lnTo>
                    <a:pt x="248894" y="179945"/>
                  </a:lnTo>
                  <a:lnTo>
                    <a:pt x="259079" y="129539"/>
                  </a:lnTo>
                  <a:lnTo>
                    <a:pt x="248894" y="79134"/>
                  </a:lnTo>
                  <a:lnTo>
                    <a:pt x="221122" y="37957"/>
                  </a:lnTo>
                  <a:lnTo>
                    <a:pt x="179945" y="10185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014972" y="369874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129539"/>
                  </a:moveTo>
                  <a:lnTo>
                    <a:pt x="10185" y="79134"/>
                  </a:lnTo>
                  <a:lnTo>
                    <a:pt x="37957" y="37957"/>
                  </a:lnTo>
                  <a:lnTo>
                    <a:pt x="79134" y="10185"/>
                  </a:lnTo>
                  <a:lnTo>
                    <a:pt x="129539" y="0"/>
                  </a:lnTo>
                  <a:lnTo>
                    <a:pt x="179945" y="10185"/>
                  </a:lnTo>
                  <a:lnTo>
                    <a:pt x="221122" y="37957"/>
                  </a:lnTo>
                  <a:lnTo>
                    <a:pt x="248894" y="79134"/>
                  </a:lnTo>
                  <a:lnTo>
                    <a:pt x="259079" y="129539"/>
                  </a:lnTo>
                  <a:lnTo>
                    <a:pt x="248894" y="179945"/>
                  </a:lnTo>
                  <a:lnTo>
                    <a:pt x="221122" y="221122"/>
                  </a:lnTo>
                  <a:lnTo>
                    <a:pt x="179945" y="248894"/>
                  </a:lnTo>
                  <a:lnTo>
                    <a:pt x="129539" y="259079"/>
                  </a:lnTo>
                  <a:lnTo>
                    <a:pt x="79134" y="248894"/>
                  </a:lnTo>
                  <a:lnTo>
                    <a:pt x="37957" y="221122"/>
                  </a:lnTo>
                  <a:lnTo>
                    <a:pt x="10185" y="179945"/>
                  </a:lnTo>
                  <a:lnTo>
                    <a:pt x="0" y="129539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560308" y="369874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0"/>
                  </a:moveTo>
                  <a:lnTo>
                    <a:pt x="79134" y="10185"/>
                  </a:lnTo>
                  <a:lnTo>
                    <a:pt x="37957" y="37957"/>
                  </a:lnTo>
                  <a:lnTo>
                    <a:pt x="10185" y="79134"/>
                  </a:lnTo>
                  <a:lnTo>
                    <a:pt x="0" y="129539"/>
                  </a:lnTo>
                  <a:lnTo>
                    <a:pt x="10185" y="179945"/>
                  </a:lnTo>
                  <a:lnTo>
                    <a:pt x="37957" y="221122"/>
                  </a:lnTo>
                  <a:lnTo>
                    <a:pt x="79134" y="248894"/>
                  </a:lnTo>
                  <a:lnTo>
                    <a:pt x="129540" y="259079"/>
                  </a:lnTo>
                  <a:lnTo>
                    <a:pt x="179945" y="248894"/>
                  </a:lnTo>
                  <a:lnTo>
                    <a:pt x="221122" y="221122"/>
                  </a:lnTo>
                  <a:lnTo>
                    <a:pt x="248894" y="179945"/>
                  </a:lnTo>
                  <a:lnTo>
                    <a:pt x="259080" y="129539"/>
                  </a:lnTo>
                  <a:lnTo>
                    <a:pt x="248894" y="79134"/>
                  </a:lnTo>
                  <a:lnTo>
                    <a:pt x="221122" y="37957"/>
                  </a:lnTo>
                  <a:lnTo>
                    <a:pt x="179945" y="10185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560308" y="369874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129539"/>
                  </a:moveTo>
                  <a:lnTo>
                    <a:pt x="10185" y="79134"/>
                  </a:lnTo>
                  <a:lnTo>
                    <a:pt x="37957" y="37957"/>
                  </a:lnTo>
                  <a:lnTo>
                    <a:pt x="79134" y="10185"/>
                  </a:lnTo>
                  <a:lnTo>
                    <a:pt x="129540" y="0"/>
                  </a:lnTo>
                  <a:lnTo>
                    <a:pt x="179945" y="10185"/>
                  </a:lnTo>
                  <a:lnTo>
                    <a:pt x="221122" y="37957"/>
                  </a:lnTo>
                  <a:lnTo>
                    <a:pt x="248894" y="79134"/>
                  </a:lnTo>
                  <a:lnTo>
                    <a:pt x="259080" y="129539"/>
                  </a:lnTo>
                  <a:lnTo>
                    <a:pt x="248894" y="179945"/>
                  </a:lnTo>
                  <a:lnTo>
                    <a:pt x="221122" y="221122"/>
                  </a:lnTo>
                  <a:lnTo>
                    <a:pt x="179945" y="248894"/>
                  </a:lnTo>
                  <a:lnTo>
                    <a:pt x="129540" y="259079"/>
                  </a:lnTo>
                  <a:lnTo>
                    <a:pt x="79134" y="248894"/>
                  </a:lnTo>
                  <a:lnTo>
                    <a:pt x="37957" y="221122"/>
                  </a:lnTo>
                  <a:lnTo>
                    <a:pt x="10185" y="179945"/>
                  </a:lnTo>
                  <a:lnTo>
                    <a:pt x="0" y="129539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450068" y="2874264"/>
              <a:ext cx="1681480" cy="1908175"/>
            </a:xfrm>
            <a:custGeom>
              <a:avLst/>
              <a:gdLst/>
              <a:ahLst/>
              <a:cxnLst/>
              <a:rect l="l" t="t" r="r" b="b"/>
              <a:pathLst>
                <a:path w="1681479" h="1908175">
                  <a:moveTo>
                    <a:pt x="840485" y="0"/>
                  </a:moveTo>
                  <a:lnTo>
                    <a:pt x="795848" y="1322"/>
                  </a:lnTo>
                  <a:lnTo>
                    <a:pt x="751818" y="5245"/>
                  </a:lnTo>
                  <a:lnTo>
                    <a:pt x="708453" y="11703"/>
                  </a:lnTo>
                  <a:lnTo>
                    <a:pt x="665810" y="20629"/>
                  </a:lnTo>
                  <a:lnTo>
                    <a:pt x="623949" y="31959"/>
                  </a:lnTo>
                  <a:lnTo>
                    <a:pt x="582927" y="45625"/>
                  </a:lnTo>
                  <a:lnTo>
                    <a:pt x="542802" y="61563"/>
                  </a:lnTo>
                  <a:lnTo>
                    <a:pt x="503632" y="79706"/>
                  </a:lnTo>
                  <a:lnTo>
                    <a:pt x="465476" y="99988"/>
                  </a:lnTo>
                  <a:lnTo>
                    <a:pt x="428391" y="122344"/>
                  </a:lnTo>
                  <a:lnTo>
                    <a:pt x="392436" y="146707"/>
                  </a:lnTo>
                  <a:lnTo>
                    <a:pt x="357668" y="173011"/>
                  </a:lnTo>
                  <a:lnTo>
                    <a:pt x="324146" y="201192"/>
                  </a:lnTo>
                  <a:lnTo>
                    <a:pt x="291928" y="231182"/>
                  </a:lnTo>
                  <a:lnTo>
                    <a:pt x="261072" y="262915"/>
                  </a:lnTo>
                  <a:lnTo>
                    <a:pt x="231636" y="296327"/>
                  </a:lnTo>
                  <a:lnTo>
                    <a:pt x="203678" y="331350"/>
                  </a:lnTo>
                  <a:lnTo>
                    <a:pt x="177257" y="367920"/>
                  </a:lnTo>
                  <a:lnTo>
                    <a:pt x="152429" y="405970"/>
                  </a:lnTo>
                  <a:lnTo>
                    <a:pt x="129254" y="445434"/>
                  </a:lnTo>
                  <a:lnTo>
                    <a:pt x="107790" y="486246"/>
                  </a:lnTo>
                  <a:lnTo>
                    <a:pt x="88094" y="528340"/>
                  </a:lnTo>
                  <a:lnTo>
                    <a:pt x="70225" y="571651"/>
                  </a:lnTo>
                  <a:lnTo>
                    <a:pt x="54240" y="616113"/>
                  </a:lnTo>
                  <a:lnTo>
                    <a:pt x="40198" y="661659"/>
                  </a:lnTo>
                  <a:lnTo>
                    <a:pt x="28157" y="708224"/>
                  </a:lnTo>
                  <a:lnTo>
                    <a:pt x="18175" y="755742"/>
                  </a:lnTo>
                  <a:lnTo>
                    <a:pt x="10311" y="804147"/>
                  </a:lnTo>
                  <a:lnTo>
                    <a:pt x="4621" y="853373"/>
                  </a:lnTo>
                  <a:lnTo>
                    <a:pt x="1165" y="903354"/>
                  </a:lnTo>
                  <a:lnTo>
                    <a:pt x="0" y="954024"/>
                  </a:lnTo>
                  <a:lnTo>
                    <a:pt x="1165" y="1004693"/>
                  </a:lnTo>
                  <a:lnTo>
                    <a:pt x="4621" y="1054674"/>
                  </a:lnTo>
                  <a:lnTo>
                    <a:pt x="10311" y="1103900"/>
                  </a:lnTo>
                  <a:lnTo>
                    <a:pt x="18175" y="1152305"/>
                  </a:lnTo>
                  <a:lnTo>
                    <a:pt x="28157" y="1199823"/>
                  </a:lnTo>
                  <a:lnTo>
                    <a:pt x="40198" y="1246388"/>
                  </a:lnTo>
                  <a:lnTo>
                    <a:pt x="54240" y="1291934"/>
                  </a:lnTo>
                  <a:lnTo>
                    <a:pt x="70225" y="1336396"/>
                  </a:lnTo>
                  <a:lnTo>
                    <a:pt x="88094" y="1379707"/>
                  </a:lnTo>
                  <a:lnTo>
                    <a:pt x="107790" y="1421801"/>
                  </a:lnTo>
                  <a:lnTo>
                    <a:pt x="129254" y="1462613"/>
                  </a:lnTo>
                  <a:lnTo>
                    <a:pt x="152429" y="1502077"/>
                  </a:lnTo>
                  <a:lnTo>
                    <a:pt x="177257" y="1540127"/>
                  </a:lnTo>
                  <a:lnTo>
                    <a:pt x="203678" y="1576697"/>
                  </a:lnTo>
                  <a:lnTo>
                    <a:pt x="231636" y="1611720"/>
                  </a:lnTo>
                  <a:lnTo>
                    <a:pt x="261072" y="1645132"/>
                  </a:lnTo>
                  <a:lnTo>
                    <a:pt x="291928" y="1676865"/>
                  </a:lnTo>
                  <a:lnTo>
                    <a:pt x="324146" y="1706855"/>
                  </a:lnTo>
                  <a:lnTo>
                    <a:pt x="357668" y="1735036"/>
                  </a:lnTo>
                  <a:lnTo>
                    <a:pt x="392436" y="1761340"/>
                  </a:lnTo>
                  <a:lnTo>
                    <a:pt x="428391" y="1785703"/>
                  </a:lnTo>
                  <a:lnTo>
                    <a:pt x="465476" y="1808059"/>
                  </a:lnTo>
                  <a:lnTo>
                    <a:pt x="503632" y="1828341"/>
                  </a:lnTo>
                  <a:lnTo>
                    <a:pt x="542802" y="1846484"/>
                  </a:lnTo>
                  <a:lnTo>
                    <a:pt x="582927" y="1862422"/>
                  </a:lnTo>
                  <a:lnTo>
                    <a:pt x="623949" y="1876088"/>
                  </a:lnTo>
                  <a:lnTo>
                    <a:pt x="665810" y="1887418"/>
                  </a:lnTo>
                  <a:lnTo>
                    <a:pt x="708453" y="1896344"/>
                  </a:lnTo>
                  <a:lnTo>
                    <a:pt x="751818" y="1902802"/>
                  </a:lnTo>
                  <a:lnTo>
                    <a:pt x="795848" y="1906725"/>
                  </a:lnTo>
                  <a:lnTo>
                    <a:pt x="840485" y="1908048"/>
                  </a:lnTo>
                  <a:lnTo>
                    <a:pt x="885123" y="1906725"/>
                  </a:lnTo>
                  <a:lnTo>
                    <a:pt x="929153" y="1902802"/>
                  </a:lnTo>
                  <a:lnTo>
                    <a:pt x="972518" y="1896344"/>
                  </a:lnTo>
                  <a:lnTo>
                    <a:pt x="1015161" y="1887418"/>
                  </a:lnTo>
                  <a:lnTo>
                    <a:pt x="1057022" y="1876088"/>
                  </a:lnTo>
                  <a:lnTo>
                    <a:pt x="1098044" y="1862422"/>
                  </a:lnTo>
                  <a:lnTo>
                    <a:pt x="1138169" y="1846484"/>
                  </a:lnTo>
                  <a:lnTo>
                    <a:pt x="1177339" y="1828341"/>
                  </a:lnTo>
                  <a:lnTo>
                    <a:pt x="1215495" y="1808059"/>
                  </a:lnTo>
                  <a:lnTo>
                    <a:pt x="1252580" y="1785703"/>
                  </a:lnTo>
                  <a:lnTo>
                    <a:pt x="1288535" y="1761340"/>
                  </a:lnTo>
                  <a:lnTo>
                    <a:pt x="1323303" y="1735036"/>
                  </a:lnTo>
                  <a:lnTo>
                    <a:pt x="1356825" y="1706855"/>
                  </a:lnTo>
                  <a:lnTo>
                    <a:pt x="1389043" y="1676865"/>
                  </a:lnTo>
                  <a:lnTo>
                    <a:pt x="1419899" y="1645132"/>
                  </a:lnTo>
                  <a:lnTo>
                    <a:pt x="1449335" y="1611720"/>
                  </a:lnTo>
                  <a:lnTo>
                    <a:pt x="1477293" y="1576697"/>
                  </a:lnTo>
                  <a:lnTo>
                    <a:pt x="1503714" y="1540127"/>
                  </a:lnTo>
                  <a:lnTo>
                    <a:pt x="1528542" y="1502077"/>
                  </a:lnTo>
                  <a:lnTo>
                    <a:pt x="1551717" y="1462613"/>
                  </a:lnTo>
                  <a:lnTo>
                    <a:pt x="1573181" y="1421801"/>
                  </a:lnTo>
                  <a:lnTo>
                    <a:pt x="1592877" y="1379707"/>
                  </a:lnTo>
                  <a:lnTo>
                    <a:pt x="1610746" y="1336396"/>
                  </a:lnTo>
                  <a:lnTo>
                    <a:pt x="1626731" y="1291934"/>
                  </a:lnTo>
                  <a:lnTo>
                    <a:pt x="1640773" y="1246388"/>
                  </a:lnTo>
                  <a:lnTo>
                    <a:pt x="1652814" y="1199823"/>
                  </a:lnTo>
                  <a:lnTo>
                    <a:pt x="1662796" y="1152305"/>
                  </a:lnTo>
                  <a:lnTo>
                    <a:pt x="1670660" y="1103900"/>
                  </a:lnTo>
                  <a:lnTo>
                    <a:pt x="1676350" y="1054674"/>
                  </a:lnTo>
                  <a:lnTo>
                    <a:pt x="1679806" y="1004693"/>
                  </a:lnTo>
                  <a:lnTo>
                    <a:pt x="1680972" y="954024"/>
                  </a:lnTo>
                  <a:lnTo>
                    <a:pt x="1679806" y="903354"/>
                  </a:lnTo>
                  <a:lnTo>
                    <a:pt x="1676350" y="853373"/>
                  </a:lnTo>
                  <a:lnTo>
                    <a:pt x="1670660" y="804147"/>
                  </a:lnTo>
                  <a:lnTo>
                    <a:pt x="1662796" y="755742"/>
                  </a:lnTo>
                  <a:lnTo>
                    <a:pt x="1652814" y="708224"/>
                  </a:lnTo>
                  <a:lnTo>
                    <a:pt x="1640773" y="661659"/>
                  </a:lnTo>
                  <a:lnTo>
                    <a:pt x="1626731" y="616113"/>
                  </a:lnTo>
                  <a:lnTo>
                    <a:pt x="1610746" y="571651"/>
                  </a:lnTo>
                  <a:lnTo>
                    <a:pt x="1592877" y="528340"/>
                  </a:lnTo>
                  <a:lnTo>
                    <a:pt x="1573181" y="486246"/>
                  </a:lnTo>
                  <a:lnTo>
                    <a:pt x="1551717" y="445434"/>
                  </a:lnTo>
                  <a:lnTo>
                    <a:pt x="1528542" y="405970"/>
                  </a:lnTo>
                  <a:lnTo>
                    <a:pt x="1503714" y="367920"/>
                  </a:lnTo>
                  <a:lnTo>
                    <a:pt x="1477293" y="331350"/>
                  </a:lnTo>
                  <a:lnTo>
                    <a:pt x="1449335" y="296327"/>
                  </a:lnTo>
                  <a:lnTo>
                    <a:pt x="1419899" y="262915"/>
                  </a:lnTo>
                  <a:lnTo>
                    <a:pt x="1389043" y="231182"/>
                  </a:lnTo>
                  <a:lnTo>
                    <a:pt x="1356825" y="201192"/>
                  </a:lnTo>
                  <a:lnTo>
                    <a:pt x="1323303" y="173011"/>
                  </a:lnTo>
                  <a:lnTo>
                    <a:pt x="1288535" y="146707"/>
                  </a:lnTo>
                  <a:lnTo>
                    <a:pt x="1252580" y="122344"/>
                  </a:lnTo>
                  <a:lnTo>
                    <a:pt x="1215495" y="99988"/>
                  </a:lnTo>
                  <a:lnTo>
                    <a:pt x="1177339" y="79706"/>
                  </a:lnTo>
                  <a:lnTo>
                    <a:pt x="1138169" y="61563"/>
                  </a:lnTo>
                  <a:lnTo>
                    <a:pt x="1098044" y="45625"/>
                  </a:lnTo>
                  <a:lnTo>
                    <a:pt x="1057022" y="31959"/>
                  </a:lnTo>
                  <a:lnTo>
                    <a:pt x="1015161" y="20629"/>
                  </a:lnTo>
                  <a:lnTo>
                    <a:pt x="972518" y="11703"/>
                  </a:lnTo>
                  <a:lnTo>
                    <a:pt x="929153" y="5245"/>
                  </a:lnTo>
                  <a:lnTo>
                    <a:pt x="885123" y="1322"/>
                  </a:lnTo>
                  <a:lnTo>
                    <a:pt x="840485" y="0"/>
                  </a:lnTo>
                  <a:close/>
                </a:path>
              </a:pathLst>
            </a:custGeom>
            <a:solidFill>
              <a:srgbClr val="FAE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450068" y="2874264"/>
              <a:ext cx="1681480" cy="1908175"/>
            </a:xfrm>
            <a:custGeom>
              <a:avLst/>
              <a:gdLst/>
              <a:ahLst/>
              <a:cxnLst/>
              <a:rect l="l" t="t" r="r" b="b"/>
              <a:pathLst>
                <a:path w="1681479" h="1908175">
                  <a:moveTo>
                    <a:pt x="0" y="954024"/>
                  </a:moveTo>
                  <a:lnTo>
                    <a:pt x="1165" y="903354"/>
                  </a:lnTo>
                  <a:lnTo>
                    <a:pt x="4621" y="853373"/>
                  </a:lnTo>
                  <a:lnTo>
                    <a:pt x="10311" y="804147"/>
                  </a:lnTo>
                  <a:lnTo>
                    <a:pt x="18175" y="755742"/>
                  </a:lnTo>
                  <a:lnTo>
                    <a:pt x="28157" y="708224"/>
                  </a:lnTo>
                  <a:lnTo>
                    <a:pt x="40198" y="661659"/>
                  </a:lnTo>
                  <a:lnTo>
                    <a:pt x="54240" y="616113"/>
                  </a:lnTo>
                  <a:lnTo>
                    <a:pt x="70225" y="571651"/>
                  </a:lnTo>
                  <a:lnTo>
                    <a:pt x="88094" y="528340"/>
                  </a:lnTo>
                  <a:lnTo>
                    <a:pt x="107790" y="486246"/>
                  </a:lnTo>
                  <a:lnTo>
                    <a:pt x="129254" y="445434"/>
                  </a:lnTo>
                  <a:lnTo>
                    <a:pt x="152429" y="405970"/>
                  </a:lnTo>
                  <a:lnTo>
                    <a:pt x="177257" y="367920"/>
                  </a:lnTo>
                  <a:lnTo>
                    <a:pt x="203678" y="331350"/>
                  </a:lnTo>
                  <a:lnTo>
                    <a:pt x="231636" y="296327"/>
                  </a:lnTo>
                  <a:lnTo>
                    <a:pt x="261072" y="262915"/>
                  </a:lnTo>
                  <a:lnTo>
                    <a:pt x="291928" y="231182"/>
                  </a:lnTo>
                  <a:lnTo>
                    <a:pt x="324146" y="201192"/>
                  </a:lnTo>
                  <a:lnTo>
                    <a:pt x="357668" y="173011"/>
                  </a:lnTo>
                  <a:lnTo>
                    <a:pt x="392436" y="146707"/>
                  </a:lnTo>
                  <a:lnTo>
                    <a:pt x="428391" y="122344"/>
                  </a:lnTo>
                  <a:lnTo>
                    <a:pt x="465476" y="99988"/>
                  </a:lnTo>
                  <a:lnTo>
                    <a:pt x="503632" y="79706"/>
                  </a:lnTo>
                  <a:lnTo>
                    <a:pt x="542802" y="61563"/>
                  </a:lnTo>
                  <a:lnTo>
                    <a:pt x="582927" y="45625"/>
                  </a:lnTo>
                  <a:lnTo>
                    <a:pt x="623949" y="31959"/>
                  </a:lnTo>
                  <a:lnTo>
                    <a:pt x="665810" y="20629"/>
                  </a:lnTo>
                  <a:lnTo>
                    <a:pt x="708453" y="11703"/>
                  </a:lnTo>
                  <a:lnTo>
                    <a:pt x="751818" y="5245"/>
                  </a:lnTo>
                  <a:lnTo>
                    <a:pt x="795848" y="1322"/>
                  </a:lnTo>
                  <a:lnTo>
                    <a:pt x="840485" y="0"/>
                  </a:lnTo>
                  <a:lnTo>
                    <a:pt x="885123" y="1322"/>
                  </a:lnTo>
                  <a:lnTo>
                    <a:pt x="929153" y="5245"/>
                  </a:lnTo>
                  <a:lnTo>
                    <a:pt x="972518" y="11703"/>
                  </a:lnTo>
                  <a:lnTo>
                    <a:pt x="1015161" y="20629"/>
                  </a:lnTo>
                  <a:lnTo>
                    <a:pt x="1057022" y="31959"/>
                  </a:lnTo>
                  <a:lnTo>
                    <a:pt x="1098044" y="45625"/>
                  </a:lnTo>
                  <a:lnTo>
                    <a:pt x="1138169" y="61563"/>
                  </a:lnTo>
                  <a:lnTo>
                    <a:pt x="1177339" y="79706"/>
                  </a:lnTo>
                  <a:lnTo>
                    <a:pt x="1215495" y="99988"/>
                  </a:lnTo>
                  <a:lnTo>
                    <a:pt x="1252580" y="122344"/>
                  </a:lnTo>
                  <a:lnTo>
                    <a:pt x="1288535" y="146707"/>
                  </a:lnTo>
                  <a:lnTo>
                    <a:pt x="1323303" y="173011"/>
                  </a:lnTo>
                  <a:lnTo>
                    <a:pt x="1356825" y="201192"/>
                  </a:lnTo>
                  <a:lnTo>
                    <a:pt x="1389043" y="231182"/>
                  </a:lnTo>
                  <a:lnTo>
                    <a:pt x="1419899" y="262915"/>
                  </a:lnTo>
                  <a:lnTo>
                    <a:pt x="1449335" y="296327"/>
                  </a:lnTo>
                  <a:lnTo>
                    <a:pt x="1477293" y="331350"/>
                  </a:lnTo>
                  <a:lnTo>
                    <a:pt x="1503714" y="367920"/>
                  </a:lnTo>
                  <a:lnTo>
                    <a:pt x="1528542" y="405970"/>
                  </a:lnTo>
                  <a:lnTo>
                    <a:pt x="1551717" y="445434"/>
                  </a:lnTo>
                  <a:lnTo>
                    <a:pt x="1573181" y="486246"/>
                  </a:lnTo>
                  <a:lnTo>
                    <a:pt x="1592877" y="528340"/>
                  </a:lnTo>
                  <a:lnTo>
                    <a:pt x="1610746" y="571651"/>
                  </a:lnTo>
                  <a:lnTo>
                    <a:pt x="1626731" y="616113"/>
                  </a:lnTo>
                  <a:lnTo>
                    <a:pt x="1640773" y="661659"/>
                  </a:lnTo>
                  <a:lnTo>
                    <a:pt x="1652814" y="708224"/>
                  </a:lnTo>
                  <a:lnTo>
                    <a:pt x="1662796" y="755742"/>
                  </a:lnTo>
                  <a:lnTo>
                    <a:pt x="1670660" y="804147"/>
                  </a:lnTo>
                  <a:lnTo>
                    <a:pt x="1676350" y="853373"/>
                  </a:lnTo>
                  <a:lnTo>
                    <a:pt x="1679806" y="903354"/>
                  </a:lnTo>
                  <a:lnTo>
                    <a:pt x="1680972" y="954024"/>
                  </a:lnTo>
                  <a:lnTo>
                    <a:pt x="1679806" y="1004693"/>
                  </a:lnTo>
                  <a:lnTo>
                    <a:pt x="1676350" y="1054674"/>
                  </a:lnTo>
                  <a:lnTo>
                    <a:pt x="1670660" y="1103900"/>
                  </a:lnTo>
                  <a:lnTo>
                    <a:pt x="1662796" y="1152305"/>
                  </a:lnTo>
                  <a:lnTo>
                    <a:pt x="1652814" y="1199823"/>
                  </a:lnTo>
                  <a:lnTo>
                    <a:pt x="1640773" y="1246388"/>
                  </a:lnTo>
                  <a:lnTo>
                    <a:pt x="1626731" y="1291934"/>
                  </a:lnTo>
                  <a:lnTo>
                    <a:pt x="1610746" y="1336396"/>
                  </a:lnTo>
                  <a:lnTo>
                    <a:pt x="1592877" y="1379707"/>
                  </a:lnTo>
                  <a:lnTo>
                    <a:pt x="1573181" y="1421801"/>
                  </a:lnTo>
                  <a:lnTo>
                    <a:pt x="1551717" y="1462613"/>
                  </a:lnTo>
                  <a:lnTo>
                    <a:pt x="1528542" y="1502077"/>
                  </a:lnTo>
                  <a:lnTo>
                    <a:pt x="1503714" y="1540127"/>
                  </a:lnTo>
                  <a:lnTo>
                    <a:pt x="1477293" y="1576697"/>
                  </a:lnTo>
                  <a:lnTo>
                    <a:pt x="1449335" y="1611720"/>
                  </a:lnTo>
                  <a:lnTo>
                    <a:pt x="1419899" y="1645132"/>
                  </a:lnTo>
                  <a:lnTo>
                    <a:pt x="1389043" y="1676865"/>
                  </a:lnTo>
                  <a:lnTo>
                    <a:pt x="1356825" y="1706855"/>
                  </a:lnTo>
                  <a:lnTo>
                    <a:pt x="1323303" y="1735036"/>
                  </a:lnTo>
                  <a:lnTo>
                    <a:pt x="1288535" y="1761340"/>
                  </a:lnTo>
                  <a:lnTo>
                    <a:pt x="1252580" y="1785703"/>
                  </a:lnTo>
                  <a:lnTo>
                    <a:pt x="1215495" y="1808059"/>
                  </a:lnTo>
                  <a:lnTo>
                    <a:pt x="1177339" y="1828341"/>
                  </a:lnTo>
                  <a:lnTo>
                    <a:pt x="1138169" y="1846484"/>
                  </a:lnTo>
                  <a:lnTo>
                    <a:pt x="1098044" y="1862422"/>
                  </a:lnTo>
                  <a:lnTo>
                    <a:pt x="1057022" y="1876088"/>
                  </a:lnTo>
                  <a:lnTo>
                    <a:pt x="1015161" y="1887418"/>
                  </a:lnTo>
                  <a:lnTo>
                    <a:pt x="972518" y="1896344"/>
                  </a:lnTo>
                  <a:lnTo>
                    <a:pt x="929153" y="1902802"/>
                  </a:lnTo>
                  <a:lnTo>
                    <a:pt x="885123" y="1906725"/>
                  </a:lnTo>
                  <a:lnTo>
                    <a:pt x="840485" y="1908048"/>
                  </a:lnTo>
                  <a:lnTo>
                    <a:pt x="795848" y="1906725"/>
                  </a:lnTo>
                  <a:lnTo>
                    <a:pt x="751818" y="1902802"/>
                  </a:lnTo>
                  <a:lnTo>
                    <a:pt x="708453" y="1896344"/>
                  </a:lnTo>
                  <a:lnTo>
                    <a:pt x="665810" y="1887418"/>
                  </a:lnTo>
                  <a:lnTo>
                    <a:pt x="623949" y="1876088"/>
                  </a:lnTo>
                  <a:lnTo>
                    <a:pt x="582927" y="1862422"/>
                  </a:lnTo>
                  <a:lnTo>
                    <a:pt x="542802" y="1846484"/>
                  </a:lnTo>
                  <a:lnTo>
                    <a:pt x="503632" y="1828341"/>
                  </a:lnTo>
                  <a:lnTo>
                    <a:pt x="465476" y="1808059"/>
                  </a:lnTo>
                  <a:lnTo>
                    <a:pt x="428391" y="1785703"/>
                  </a:lnTo>
                  <a:lnTo>
                    <a:pt x="392436" y="1761340"/>
                  </a:lnTo>
                  <a:lnTo>
                    <a:pt x="357668" y="1735036"/>
                  </a:lnTo>
                  <a:lnTo>
                    <a:pt x="324146" y="1706855"/>
                  </a:lnTo>
                  <a:lnTo>
                    <a:pt x="291928" y="1676865"/>
                  </a:lnTo>
                  <a:lnTo>
                    <a:pt x="261072" y="1645132"/>
                  </a:lnTo>
                  <a:lnTo>
                    <a:pt x="231636" y="1611720"/>
                  </a:lnTo>
                  <a:lnTo>
                    <a:pt x="203678" y="1576697"/>
                  </a:lnTo>
                  <a:lnTo>
                    <a:pt x="177257" y="1540127"/>
                  </a:lnTo>
                  <a:lnTo>
                    <a:pt x="152429" y="1502077"/>
                  </a:lnTo>
                  <a:lnTo>
                    <a:pt x="129254" y="1462613"/>
                  </a:lnTo>
                  <a:lnTo>
                    <a:pt x="107790" y="1421801"/>
                  </a:lnTo>
                  <a:lnTo>
                    <a:pt x="88094" y="1379707"/>
                  </a:lnTo>
                  <a:lnTo>
                    <a:pt x="70225" y="1336396"/>
                  </a:lnTo>
                  <a:lnTo>
                    <a:pt x="54240" y="1291934"/>
                  </a:lnTo>
                  <a:lnTo>
                    <a:pt x="40198" y="1246388"/>
                  </a:lnTo>
                  <a:lnTo>
                    <a:pt x="28157" y="1199823"/>
                  </a:lnTo>
                  <a:lnTo>
                    <a:pt x="18175" y="1152305"/>
                  </a:lnTo>
                  <a:lnTo>
                    <a:pt x="10311" y="1103900"/>
                  </a:lnTo>
                  <a:lnTo>
                    <a:pt x="4621" y="1054674"/>
                  </a:lnTo>
                  <a:lnTo>
                    <a:pt x="1165" y="1004693"/>
                  </a:lnTo>
                  <a:lnTo>
                    <a:pt x="0" y="954024"/>
                  </a:lnTo>
                  <a:close/>
                </a:path>
              </a:pathLst>
            </a:custGeom>
            <a:ln w="15875">
              <a:solidFill>
                <a:srgbClr val="EDEA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643233" y="3157474"/>
              <a:ext cx="56515" cy="260985"/>
            </a:xfrm>
            <a:custGeom>
              <a:avLst/>
              <a:gdLst/>
              <a:ahLst/>
              <a:cxnLst/>
              <a:rect l="l" t="t" r="r" b="b"/>
              <a:pathLst>
                <a:path w="56515" h="260985">
                  <a:moveTo>
                    <a:pt x="56388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56388" y="260603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872742" y="4142943"/>
            <a:ext cx="1273175" cy="64516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ctr" marL="12700" marR="5080">
              <a:lnSpc>
                <a:spcPts val="1540"/>
              </a:lnSpc>
              <a:spcBef>
                <a:spcPts val="370"/>
              </a:spcBef>
            </a:pPr>
            <a:r>
              <a:rPr dirty="0" sz="1500" spc="-10">
                <a:latin typeface="Franklin Gothic Medium"/>
                <a:cs typeface="Franklin Gothic Medium"/>
              </a:rPr>
              <a:t>REVU</a:t>
            </a:r>
            <a:r>
              <a:rPr dirty="0" sz="1500" spc="-55">
                <a:latin typeface="Franklin Gothic Medium"/>
                <a:cs typeface="Franklin Gothic Medium"/>
              </a:rPr>
              <a:t> BHARATH </a:t>
            </a:r>
            <a:r>
              <a:rPr dirty="0" sz="1500" spc="-360">
                <a:latin typeface="Franklin Gothic Medium"/>
                <a:cs typeface="Franklin Gothic Medium"/>
              </a:rPr>
              <a:t> </a:t>
            </a:r>
            <a:r>
              <a:rPr dirty="0" sz="1500" spc="-20">
                <a:latin typeface="Franklin Gothic Medium"/>
                <a:cs typeface="Franklin Gothic Medium"/>
              </a:rPr>
              <a:t>KUMAR </a:t>
            </a:r>
            <a:r>
              <a:rPr dirty="0" sz="1500" spc="-15">
                <a:latin typeface="Franklin Gothic Medium"/>
                <a:cs typeface="Franklin Gothic Medium"/>
              </a:rPr>
              <a:t> </a:t>
            </a:r>
            <a:r>
              <a:rPr dirty="0" sz="1500" spc="-25">
                <a:latin typeface="Franklin Gothic Medium"/>
                <a:cs typeface="Franklin Gothic Medium"/>
              </a:rPr>
              <a:t>(LEADER)</a:t>
            </a:r>
            <a:endParaRPr sz="1500">
              <a:latin typeface="Franklin Gothic Medium"/>
              <a:cs typeface="Franklin Gothic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48303" y="3023438"/>
            <a:ext cx="1217295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70"/>
              </a:lnSpc>
              <a:spcBef>
                <a:spcPts val="100"/>
              </a:spcBef>
            </a:pPr>
            <a:r>
              <a:rPr dirty="0" sz="1500" spc="-55">
                <a:latin typeface="Franklin Gothic Medium"/>
                <a:cs typeface="Franklin Gothic Medium"/>
              </a:rPr>
              <a:t>THIYAGARAJAN</a:t>
            </a:r>
            <a:endParaRPr sz="1500">
              <a:latin typeface="Franklin Gothic Medium"/>
              <a:cs typeface="Franklin Gothic Medium"/>
            </a:endParaRPr>
          </a:p>
          <a:p>
            <a:pPr marL="90170">
              <a:lnSpc>
                <a:spcPts val="1670"/>
              </a:lnSpc>
            </a:pPr>
            <a:r>
              <a:rPr dirty="0" sz="1500" spc="-15">
                <a:latin typeface="Franklin Gothic Medium"/>
                <a:cs typeface="Franklin Gothic Medium"/>
              </a:rPr>
              <a:t>D</a:t>
            </a:r>
            <a:r>
              <a:rPr dirty="0" sz="1500" spc="-45">
                <a:latin typeface="Franklin Gothic Medium"/>
                <a:cs typeface="Franklin Gothic Medium"/>
              </a:rPr>
              <a:t> </a:t>
            </a:r>
            <a:r>
              <a:rPr dirty="0" sz="1500">
                <a:latin typeface="Franklin Gothic Medium"/>
                <a:cs typeface="Franklin Gothic Medium"/>
              </a:rPr>
              <a:t>(MEMBER)</a:t>
            </a:r>
            <a:endParaRPr sz="1500">
              <a:latin typeface="Franklin Gothic Medium"/>
              <a:cs typeface="Franklin Gothic 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56708" y="4142943"/>
            <a:ext cx="885825" cy="64516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just" marL="12700" marR="5080" indent="120014">
              <a:lnSpc>
                <a:spcPts val="1540"/>
              </a:lnSpc>
              <a:spcBef>
                <a:spcPts val="370"/>
              </a:spcBef>
            </a:pPr>
            <a:r>
              <a:rPr dirty="0" sz="1500" spc="-20">
                <a:latin typeface="Franklin Gothic Medium"/>
                <a:cs typeface="Franklin Gothic Medium"/>
              </a:rPr>
              <a:t>MUSALI </a:t>
            </a:r>
            <a:r>
              <a:rPr dirty="0" sz="1500" spc="-15">
                <a:latin typeface="Franklin Gothic Medium"/>
                <a:cs typeface="Franklin Gothic Medium"/>
              </a:rPr>
              <a:t> </a:t>
            </a:r>
            <a:r>
              <a:rPr dirty="0" sz="1500" spc="-50">
                <a:latin typeface="Franklin Gothic Medium"/>
                <a:cs typeface="Franklin Gothic Medium"/>
              </a:rPr>
              <a:t>DIVAKAR </a:t>
            </a:r>
            <a:r>
              <a:rPr dirty="0" sz="1500" spc="-45">
                <a:latin typeface="Franklin Gothic Medium"/>
                <a:cs typeface="Franklin Gothic Medium"/>
              </a:rPr>
              <a:t> </a:t>
            </a:r>
            <a:r>
              <a:rPr dirty="0" sz="1500" spc="5">
                <a:latin typeface="Franklin Gothic Medium"/>
                <a:cs typeface="Franklin Gothic Medium"/>
              </a:rPr>
              <a:t>(M</a:t>
            </a:r>
            <a:r>
              <a:rPr dirty="0" sz="1500">
                <a:latin typeface="Franklin Gothic Medium"/>
                <a:cs typeface="Franklin Gothic Medium"/>
              </a:rPr>
              <a:t>E</a:t>
            </a:r>
            <a:r>
              <a:rPr dirty="0" sz="1500" spc="-10">
                <a:latin typeface="Franklin Gothic Medium"/>
                <a:cs typeface="Franklin Gothic Medium"/>
              </a:rPr>
              <a:t>MBER)</a:t>
            </a:r>
            <a:endParaRPr sz="1500">
              <a:latin typeface="Franklin Gothic Medium"/>
              <a:cs typeface="Franklin Gothic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02043" y="2829305"/>
            <a:ext cx="885825" cy="6445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just" marL="12700" marR="5080" indent="46990">
              <a:lnSpc>
                <a:spcPts val="1540"/>
              </a:lnSpc>
              <a:spcBef>
                <a:spcPts val="365"/>
              </a:spcBef>
            </a:pPr>
            <a:r>
              <a:rPr dirty="0" sz="1500" spc="-35">
                <a:latin typeface="Franklin Gothic Medium"/>
                <a:cs typeface="Franklin Gothic Medium"/>
              </a:rPr>
              <a:t>MEESALA </a:t>
            </a:r>
            <a:r>
              <a:rPr dirty="0" sz="1500" spc="-365">
                <a:latin typeface="Franklin Gothic Medium"/>
                <a:cs typeface="Franklin Gothic Medium"/>
              </a:rPr>
              <a:t> </a:t>
            </a:r>
            <a:r>
              <a:rPr dirty="0" sz="1500" spc="-40">
                <a:latin typeface="Franklin Gothic Medium"/>
                <a:cs typeface="Franklin Gothic Medium"/>
              </a:rPr>
              <a:t>PRAVEEN </a:t>
            </a:r>
            <a:r>
              <a:rPr dirty="0" sz="1500" spc="-35">
                <a:latin typeface="Franklin Gothic Medium"/>
                <a:cs typeface="Franklin Gothic Medium"/>
              </a:rPr>
              <a:t> </a:t>
            </a:r>
            <a:r>
              <a:rPr dirty="0" sz="1500" spc="5">
                <a:latin typeface="Franklin Gothic Medium"/>
                <a:cs typeface="Franklin Gothic Medium"/>
              </a:rPr>
              <a:t>(M</a:t>
            </a:r>
            <a:r>
              <a:rPr dirty="0" sz="1500">
                <a:latin typeface="Franklin Gothic Medium"/>
                <a:cs typeface="Franklin Gothic Medium"/>
              </a:rPr>
              <a:t>E</a:t>
            </a:r>
            <a:r>
              <a:rPr dirty="0" sz="1500" spc="-10">
                <a:latin typeface="Franklin Gothic Medium"/>
                <a:cs typeface="Franklin Gothic Medium"/>
              </a:rPr>
              <a:t>MBER)</a:t>
            </a:r>
            <a:endParaRPr sz="1500">
              <a:latin typeface="Franklin Gothic Medium"/>
              <a:cs typeface="Franklin Gothic 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48066" y="4142943"/>
            <a:ext cx="108458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70"/>
              </a:lnSpc>
              <a:spcBef>
                <a:spcPts val="100"/>
              </a:spcBef>
            </a:pPr>
            <a:r>
              <a:rPr dirty="0" sz="1500" spc="-5">
                <a:latin typeface="Franklin Gothic Medium"/>
                <a:cs typeface="Franklin Gothic Medium"/>
              </a:rPr>
              <a:t>SUD</a:t>
            </a:r>
            <a:r>
              <a:rPr dirty="0" sz="1500" spc="-10">
                <a:latin typeface="Franklin Gothic Medium"/>
                <a:cs typeface="Franklin Gothic Medium"/>
              </a:rPr>
              <a:t>H</a:t>
            </a:r>
            <a:r>
              <a:rPr dirty="0" sz="1500" spc="-55">
                <a:latin typeface="Franklin Gothic Medium"/>
                <a:cs typeface="Franklin Gothic Medium"/>
              </a:rPr>
              <a:t>AKAR</a:t>
            </a:r>
            <a:r>
              <a:rPr dirty="0" sz="1500" spc="-15">
                <a:latin typeface="Franklin Gothic Medium"/>
                <a:cs typeface="Franklin Gothic Medium"/>
              </a:rPr>
              <a:t> </a:t>
            </a:r>
            <a:r>
              <a:rPr dirty="0" sz="1500" spc="-5">
                <a:latin typeface="Franklin Gothic Medium"/>
                <a:cs typeface="Franklin Gothic Medium"/>
              </a:rPr>
              <a:t>V</a:t>
            </a:r>
            <a:endParaRPr sz="1500">
              <a:latin typeface="Franklin Gothic Medium"/>
              <a:cs typeface="Franklin Gothic Medium"/>
            </a:endParaRPr>
          </a:p>
          <a:p>
            <a:pPr marL="111125">
              <a:lnSpc>
                <a:spcPts val="1670"/>
              </a:lnSpc>
            </a:pPr>
            <a:r>
              <a:rPr dirty="0" sz="1500" spc="-5">
                <a:latin typeface="Franklin Gothic Medium"/>
                <a:cs typeface="Franklin Gothic Medium"/>
              </a:rPr>
              <a:t>(MEMBER)</a:t>
            </a:r>
            <a:endParaRPr sz="1500">
              <a:latin typeface="Franklin Gothic Medium"/>
              <a:cs typeface="Franklin Gothic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936096" y="3157473"/>
            <a:ext cx="763905" cy="2609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2000"/>
              </a:lnSpc>
            </a:pPr>
            <a:r>
              <a:rPr dirty="0" sz="18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PUBLIC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811129" y="3431794"/>
            <a:ext cx="958215" cy="2609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">
              <a:lnSpc>
                <a:spcPts val="2000"/>
              </a:lnSpc>
            </a:pPr>
            <a:r>
              <a:rPr dirty="0" sz="180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TRANSPO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88496" y="3706114"/>
            <a:ext cx="402590" cy="2609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2000"/>
              </a:lnSpc>
            </a:pPr>
            <a:r>
              <a:rPr dirty="0" sz="1800">
                <a:solidFill>
                  <a:srgbClr val="FFFFFF"/>
                </a:solidFill>
                <a:latin typeface="Franklin Gothic Medium"/>
                <a:cs typeface="Franklin Gothic Medium"/>
              </a:rPr>
              <a:t>—</a:t>
            </a:r>
            <a:r>
              <a:rPr dirty="0" sz="180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RT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11129" y="3980434"/>
            <a:ext cx="983615" cy="2609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00"/>
              </a:lnSpc>
            </a:pPr>
            <a:r>
              <a:rPr dirty="0" sz="180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OP</a:t>
            </a:r>
            <a:r>
              <a:rPr dirty="0" sz="18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dirty="0" sz="1800" spc="15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dirty="0" sz="180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dirty="0" sz="1800" spc="-70">
                <a:solidFill>
                  <a:srgbClr val="FFFFFF"/>
                </a:solidFill>
                <a:latin typeface="Franklin Gothic Medium"/>
                <a:cs typeface="Franklin Gothic Medium"/>
              </a:rPr>
              <a:t>Z</a:t>
            </a:r>
            <a:r>
              <a:rPr dirty="0" sz="180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Franklin Gothic Medium"/>
                <a:cs typeface="Franklin Gothic Medium"/>
              </a:rPr>
              <a:t>-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032108" y="4254753"/>
            <a:ext cx="528320" cy="2609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2000"/>
              </a:lnSpc>
            </a:pPr>
            <a:r>
              <a:rPr dirty="0" sz="180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-</a:t>
            </a:r>
            <a:r>
              <a:rPr dirty="0" sz="18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dirty="0" sz="180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dirty="0" sz="18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ON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916000"/>
            <a:ext cx="49434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11375" algn="l"/>
              </a:tabLst>
            </a:pPr>
            <a:r>
              <a:rPr dirty="0" spc="390"/>
              <a:t>PROJECT	</a:t>
            </a:r>
            <a:r>
              <a:rPr dirty="0" spc="225"/>
              <a:t>DEFENITION</a:t>
            </a:r>
            <a:r>
              <a:rPr dirty="0" spc="155"/>
              <a:t> </a:t>
            </a:r>
            <a:r>
              <a:rPr dirty="0" spc="18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326" y="2662426"/>
            <a:ext cx="9466580" cy="197612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334"/>
              </a:spcBef>
              <a:buClr>
                <a:srgbClr val="F36825"/>
              </a:buClr>
              <a:buFont typeface="Wingdings"/>
              <a:buChar char=""/>
              <a:tabLst>
                <a:tab pos="266065" algn="l"/>
              </a:tabLst>
            </a:pP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project</a:t>
            </a:r>
            <a:r>
              <a:rPr dirty="0" sz="1900" spc="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involves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integrating</a:t>
            </a:r>
            <a:r>
              <a:rPr dirty="0" sz="1900" spc="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IOT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sensors</a:t>
            </a:r>
            <a:r>
              <a:rPr dirty="0" sz="1900" spc="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into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public</a:t>
            </a:r>
            <a:r>
              <a:rPr dirty="0" sz="1900" spc="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transportation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vehicles</a:t>
            </a:r>
            <a:r>
              <a:rPr dirty="0" sz="1900" spc="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monitor</a:t>
            </a:r>
            <a:endParaRPr sz="1900">
              <a:latin typeface="Franklin Gothic Medium"/>
              <a:cs typeface="Franklin Gothic Medium"/>
            </a:endParaRPr>
          </a:p>
          <a:p>
            <a:pPr marL="103505">
              <a:lnSpc>
                <a:spcPct val="100000"/>
              </a:lnSpc>
              <a:spcBef>
                <a:spcPts val="229"/>
              </a:spcBef>
            </a:pP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ridership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monitoring.</a:t>
            </a:r>
            <a:endParaRPr sz="1900">
              <a:latin typeface="Franklin Gothic Medium"/>
              <a:cs typeface="Franklin Gothic Medium"/>
            </a:endParaRPr>
          </a:p>
          <a:p>
            <a:pPr marL="265430" indent="-253365">
              <a:lnSpc>
                <a:spcPct val="100000"/>
              </a:lnSpc>
              <a:spcBef>
                <a:spcPts val="1630"/>
              </a:spcBef>
              <a:buClr>
                <a:srgbClr val="F36825"/>
              </a:buClr>
              <a:buFont typeface="Wingdings"/>
              <a:buChar char=""/>
              <a:tabLst>
                <a:tab pos="266065" algn="l"/>
              </a:tabLst>
            </a:pPr>
            <a:r>
              <a:rPr dirty="0" sz="19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track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locations</a:t>
            </a:r>
            <a:r>
              <a:rPr dirty="0" sz="1900" spc="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predicts</a:t>
            </a:r>
            <a:r>
              <a:rPr dirty="0" sz="1900" spc="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arrival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times.</a:t>
            </a:r>
            <a:endParaRPr sz="1900">
              <a:latin typeface="Franklin Gothic Medium"/>
              <a:cs typeface="Franklin Gothic Medium"/>
            </a:endParaRPr>
          </a:p>
          <a:p>
            <a:pPr marL="265430" indent="-253365">
              <a:lnSpc>
                <a:spcPct val="100000"/>
              </a:lnSpc>
              <a:spcBef>
                <a:spcPts val="1635"/>
              </a:spcBef>
              <a:buClr>
                <a:srgbClr val="F36825"/>
              </a:buClr>
              <a:buFont typeface="Wingdings"/>
              <a:buChar char=""/>
              <a:tabLst>
                <a:tab pos="266065" algn="l"/>
              </a:tabLst>
            </a:pP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The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goal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provide</a:t>
            </a:r>
            <a:r>
              <a:rPr dirty="0" sz="1900" spc="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real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transmit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information</a:t>
            </a:r>
            <a:r>
              <a:rPr dirty="0" sz="1900" spc="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public</a:t>
            </a:r>
            <a:r>
              <a:rPr dirty="0" sz="1900" spc="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through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public</a:t>
            </a:r>
            <a:r>
              <a:rPr dirty="0" sz="1900" spc="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platform</a:t>
            </a:r>
            <a:endParaRPr sz="1900">
              <a:latin typeface="Franklin Gothic Medium"/>
              <a:cs typeface="Franklin Gothic Medium"/>
            </a:endParaRPr>
          </a:p>
          <a:p>
            <a:pPr marL="103505">
              <a:lnSpc>
                <a:spcPct val="100000"/>
              </a:lnSpc>
              <a:spcBef>
                <a:spcPts val="229"/>
              </a:spcBef>
            </a:pP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enhancing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efficiency</a:t>
            </a:r>
            <a:r>
              <a:rPr dirty="0" sz="1900" spc="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quality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public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transportation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services.</a:t>
            </a:r>
            <a:endParaRPr sz="19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019" y="1330908"/>
            <a:ext cx="49523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90"/>
              <a:t>PROJECT</a:t>
            </a:r>
            <a:r>
              <a:rPr dirty="0" spc="170"/>
              <a:t> </a:t>
            </a:r>
            <a:r>
              <a:rPr dirty="0" spc="380"/>
              <a:t>OBJECTIVES</a:t>
            </a:r>
            <a:r>
              <a:rPr dirty="0" spc="135"/>
              <a:t> </a:t>
            </a:r>
            <a:r>
              <a:rPr dirty="0" spc="18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439033"/>
            <a:ext cx="9841230" cy="261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39" marR="82550" indent="-92075">
              <a:lnSpc>
                <a:spcPct val="110100"/>
              </a:lnSpc>
              <a:spcBef>
                <a:spcPts val="100"/>
              </a:spcBef>
              <a:buClr>
                <a:srgbClr val="F36825"/>
              </a:buClr>
              <a:buFont typeface="Wingdings"/>
              <a:buChar char=""/>
              <a:tabLst>
                <a:tab pos="266065" algn="l"/>
              </a:tabLst>
            </a:pP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projects</a:t>
            </a:r>
            <a:r>
              <a:rPr dirty="0" sz="1900" spc="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includes</a:t>
            </a:r>
            <a:r>
              <a:rPr dirty="0" sz="1900" spc="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defining</a:t>
            </a:r>
            <a:r>
              <a:rPr dirty="0" sz="1900" spc="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objectives</a:t>
            </a:r>
            <a:r>
              <a:rPr dirty="0" sz="1900" spc="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designing</a:t>
            </a:r>
            <a:r>
              <a:rPr dirty="0" sz="1900" spc="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 spc="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IOT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sensor</a:t>
            </a:r>
            <a:r>
              <a:rPr dirty="0" sz="1900" spc="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system,</a:t>
            </a:r>
            <a:r>
              <a:rPr dirty="0" sz="1900" spc="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developing</a:t>
            </a:r>
            <a:r>
              <a:rPr dirty="0" sz="1900" spc="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IOT </a:t>
            </a:r>
            <a:r>
              <a:rPr dirty="0" sz="1900" spc="-459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sensor</a:t>
            </a:r>
            <a:r>
              <a:rPr dirty="0" sz="1900" spc="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system,</a:t>
            </a:r>
            <a:r>
              <a:rPr dirty="0" sz="1900" spc="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developing</a:t>
            </a:r>
            <a:r>
              <a:rPr dirty="0" sz="1900" spc="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real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transit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information</a:t>
            </a:r>
            <a:r>
              <a:rPr dirty="0" sz="1900" spc="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platform,</a:t>
            </a:r>
            <a:r>
              <a:rPr dirty="0" sz="1900" spc="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integrating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IOT 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technology</a:t>
            </a:r>
            <a:r>
              <a:rPr dirty="0" sz="1900" spc="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python.</a:t>
            </a:r>
            <a:endParaRPr sz="1900">
              <a:latin typeface="Franklin Gothic Medium"/>
              <a:cs typeface="Franklin Gothic Medium"/>
            </a:endParaRPr>
          </a:p>
          <a:p>
            <a:pPr marL="204470" indent="-192405">
              <a:lnSpc>
                <a:spcPct val="100000"/>
              </a:lnSpc>
              <a:spcBef>
                <a:spcPts val="1635"/>
              </a:spcBef>
              <a:buClr>
                <a:srgbClr val="F36825"/>
              </a:buClr>
              <a:buFont typeface="Wingdings"/>
              <a:buChar char=""/>
              <a:tabLst>
                <a:tab pos="205104" algn="l"/>
              </a:tabLst>
            </a:pP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project</a:t>
            </a:r>
            <a:r>
              <a:rPr dirty="0" sz="1900" spc="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main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aim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find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set</a:t>
            </a:r>
            <a:r>
              <a:rPr dirty="0" sz="1900" spc="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routes,</a:t>
            </a:r>
            <a:r>
              <a:rPr dirty="0" sz="1900" spc="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each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assigned</a:t>
            </a:r>
            <a:r>
              <a:rPr dirty="0" sz="1900" spc="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vehicle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IOT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sensor</a:t>
            </a:r>
            <a:endParaRPr sz="1900">
              <a:latin typeface="Franklin Gothic Medium"/>
              <a:cs typeface="Franklin Gothic Medium"/>
            </a:endParaRPr>
          </a:p>
          <a:p>
            <a:pPr marL="104139">
              <a:lnSpc>
                <a:spcPct val="100000"/>
              </a:lnSpc>
              <a:spcBef>
                <a:spcPts val="229"/>
              </a:spcBef>
            </a:pP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technology.</a:t>
            </a:r>
            <a:endParaRPr sz="1900">
              <a:latin typeface="Franklin Gothic Medium"/>
              <a:cs typeface="Franklin Gothic Medium"/>
            </a:endParaRPr>
          </a:p>
          <a:p>
            <a:pPr marL="104139" marR="5080" indent="-92075">
              <a:lnSpc>
                <a:spcPct val="110000"/>
              </a:lnSpc>
              <a:spcBef>
                <a:spcPts val="1405"/>
              </a:spcBef>
              <a:buClr>
                <a:srgbClr val="F36825"/>
              </a:buClr>
              <a:buFont typeface="Wingdings"/>
              <a:buChar char=""/>
              <a:tabLst>
                <a:tab pos="205104" algn="l"/>
              </a:tabLst>
            </a:pP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optimization</a:t>
            </a:r>
            <a:r>
              <a:rPr dirty="0" sz="1900" spc="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can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help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track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moving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object</a:t>
            </a:r>
            <a:r>
              <a:rPr dirty="0" sz="1900" spc="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real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dirty="0" sz="1900" spc="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minimize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cost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user </a:t>
            </a:r>
            <a:r>
              <a:rPr dirty="0" sz="1900" spc="-459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incentives.</a:t>
            </a:r>
            <a:endParaRPr sz="19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87539" cy="64175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7706" y="1382395"/>
            <a:ext cx="36493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80">
                <a:solidFill>
                  <a:srgbClr val="000000"/>
                </a:solidFill>
              </a:rPr>
              <a:t>DESIGN</a:t>
            </a:r>
            <a:r>
              <a:rPr dirty="0" spc="-27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Franklin Gothic Medium"/>
                <a:cs typeface="Franklin Gothic Medium"/>
              </a:rPr>
              <a:t>T</a:t>
            </a:r>
            <a:r>
              <a:rPr dirty="0" spc="10">
                <a:solidFill>
                  <a:srgbClr val="000000"/>
                </a:solidFill>
                <a:latin typeface="Franklin Gothic Medium"/>
                <a:cs typeface="Franklin Gothic Medium"/>
              </a:rPr>
              <a:t>H</a:t>
            </a:r>
            <a:r>
              <a:rPr dirty="0">
                <a:solidFill>
                  <a:srgbClr val="000000"/>
                </a:solidFill>
                <a:latin typeface="Franklin Gothic Medium"/>
                <a:cs typeface="Franklin Gothic Medium"/>
              </a:rPr>
              <a:t>INKING</a:t>
            </a:r>
            <a:r>
              <a:rPr dirty="0" spc="-30">
                <a:solidFill>
                  <a:srgbClr val="000000"/>
                </a:solidFill>
                <a:latin typeface="Franklin Gothic Medium"/>
                <a:cs typeface="Franklin Gothic Medium"/>
              </a:rPr>
              <a:t> </a:t>
            </a:r>
            <a:r>
              <a:rPr dirty="0" spc="30">
                <a:solidFill>
                  <a:srgbClr val="000000"/>
                </a:solidFill>
                <a:latin typeface="Franklin Gothic Medium"/>
                <a:cs typeface="Franklin Gothic Medium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6748" y="2420188"/>
            <a:ext cx="3630295" cy="295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EB6F16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2400" spc="-50">
                <a:latin typeface="Franklin Gothic Medium"/>
                <a:cs typeface="Franklin Gothic Medium"/>
              </a:rPr>
              <a:t>IOT</a:t>
            </a:r>
            <a:r>
              <a:rPr dirty="0" sz="2400" spc="-30">
                <a:latin typeface="Franklin Gothic Medium"/>
                <a:cs typeface="Franklin Gothic Medium"/>
              </a:rPr>
              <a:t> </a:t>
            </a:r>
            <a:r>
              <a:rPr dirty="0" sz="2400">
                <a:latin typeface="Franklin Gothic Medium"/>
                <a:cs typeface="Franklin Gothic Medium"/>
              </a:rPr>
              <a:t>sensor</a:t>
            </a:r>
            <a:r>
              <a:rPr dirty="0" sz="2400" spc="-25">
                <a:latin typeface="Franklin Gothic Medium"/>
                <a:cs typeface="Franklin Gothic Medium"/>
              </a:rPr>
              <a:t> </a:t>
            </a:r>
            <a:r>
              <a:rPr dirty="0" sz="2400" spc="-10">
                <a:latin typeface="Franklin Gothic Medium"/>
                <a:cs typeface="Franklin Gothic Medium"/>
              </a:rPr>
              <a:t>design;</a:t>
            </a:r>
            <a:endParaRPr sz="24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buClr>
                <a:srgbClr val="EB6F16"/>
              </a:buClr>
              <a:buFont typeface="Wingdings"/>
              <a:buChar char=""/>
            </a:pPr>
            <a:endParaRPr sz="27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B6F16"/>
              </a:buClr>
              <a:buFont typeface="Wingdings"/>
              <a:buChar char=""/>
            </a:pPr>
            <a:endParaRPr sz="2350">
              <a:latin typeface="Franklin Gothic Medium"/>
              <a:cs typeface="Franklin Gothic Medium"/>
            </a:endParaRPr>
          </a:p>
          <a:p>
            <a:pPr marL="375285" indent="-363220">
              <a:lnSpc>
                <a:spcPct val="100000"/>
              </a:lnSpc>
              <a:spcBef>
                <a:spcPts val="5"/>
              </a:spcBef>
              <a:buClr>
                <a:srgbClr val="EB6F16"/>
              </a:buClr>
              <a:buFont typeface="Wingdings"/>
              <a:buChar char=""/>
              <a:tabLst>
                <a:tab pos="375920" algn="l"/>
              </a:tabLst>
            </a:pPr>
            <a:r>
              <a:rPr dirty="0" sz="2400" spc="-45">
                <a:latin typeface="Franklin Gothic Medium"/>
                <a:cs typeface="Franklin Gothic Medium"/>
              </a:rPr>
              <a:t>Real </a:t>
            </a:r>
            <a:r>
              <a:rPr dirty="0" sz="2400" spc="-30">
                <a:latin typeface="Franklin Gothic Medium"/>
                <a:cs typeface="Franklin Gothic Medium"/>
              </a:rPr>
              <a:t>–Transit</a:t>
            </a:r>
            <a:r>
              <a:rPr dirty="0" sz="2400" spc="-40">
                <a:latin typeface="Franklin Gothic Medium"/>
                <a:cs typeface="Franklin Gothic Medium"/>
              </a:rPr>
              <a:t> information</a:t>
            </a:r>
            <a:endParaRPr sz="240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</a:pPr>
            <a:r>
              <a:rPr dirty="0" sz="2400" spc="-40">
                <a:latin typeface="Franklin Gothic Medium"/>
                <a:cs typeface="Franklin Gothic Medium"/>
              </a:rPr>
              <a:t>platform;</a:t>
            </a:r>
            <a:endParaRPr sz="24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7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Franklin Gothic Medium"/>
              <a:cs typeface="Franklin Gothic Medium"/>
            </a:endParaRPr>
          </a:p>
          <a:p>
            <a:pPr marL="375285" indent="-363220">
              <a:lnSpc>
                <a:spcPct val="100000"/>
              </a:lnSpc>
              <a:buClr>
                <a:srgbClr val="EB6F16"/>
              </a:buClr>
              <a:buFont typeface="Wingdings"/>
              <a:buChar char=""/>
              <a:tabLst>
                <a:tab pos="375920" algn="l"/>
              </a:tabLst>
            </a:pPr>
            <a:r>
              <a:rPr dirty="0" sz="2400" spc="-30">
                <a:latin typeface="Franklin Gothic Medium"/>
                <a:cs typeface="Franklin Gothic Medium"/>
              </a:rPr>
              <a:t>Integration</a:t>
            </a:r>
            <a:r>
              <a:rPr dirty="0" sz="2400" spc="-50">
                <a:latin typeface="Franklin Gothic Medium"/>
                <a:cs typeface="Franklin Gothic Medium"/>
              </a:rPr>
              <a:t> </a:t>
            </a:r>
            <a:r>
              <a:rPr dirty="0" sz="2400" spc="-15">
                <a:latin typeface="Franklin Gothic Medium"/>
                <a:cs typeface="Franklin Gothic Medium"/>
              </a:rPr>
              <a:t>approach;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54707"/>
            <a:ext cx="6949439" cy="45552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5"/>
              </a:spcBef>
            </a:pPr>
            <a:r>
              <a:rPr dirty="0" spc="170"/>
              <a:t>IOT</a:t>
            </a:r>
            <a:r>
              <a:rPr dirty="0" spc="180"/>
              <a:t> </a:t>
            </a:r>
            <a:r>
              <a:rPr dirty="0" spc="375"/>
              <a:t>SENSOR</a:t>
            </a:r>
            <a:r>
              <a:rPr dirty="0" spc="150"/>
              <a:t> </a:t>
            </a:r>
            <a:r>
              <a:rPr dirty="0" spc="340"/>
              <a:t>DESIGN</a:t>
            </a:r>
            <a:r>
              <a:rPr dirty="0" spc="185"/>
              <a:t> </a:t>
            </a:r>
            <a:r>
              <a:rPr dirty="0" spc="18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3485" y="2446680"/>
            <a:ext cx="4860925" cy="3286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39" marR="521970" indent="-91440">
              <a:lnSpc>
                <a:spcPct val="110000"/>
              </a:lnSpc>
              <a:spcBef>
                <a:spcPts val="100"/>
              </a:spcBef>
              <a:buClr>
                <a:srgbClr val="F36825"/>
              </a:buClr>
              <a:buFont typeface="Wingdings"/>
              <a:buChar char=""/>
              <a:tabLst>
                <a:tab pos="325755" algn="l"/>
              </a:tabLst>
            </a:pPr>
            <a:r>
              <a:rPr dirty="0" sz="19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We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use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GPS(Global</a:t>
            </a:r>
            <a:r>
              <a:rPr dirty="0" sz="1900" spc="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Positioning</a:t>
            </a:r>
            <a:r>
              <a:rPr dirty="0" sz="1900" spc="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System) </a:t>
            </a:r>
            <a:r>
              <a:rPr dirty="0" sz="1900" spc="-459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sensor</a:t>
            </a:r>
            <a:r>
              <a:rPr dirty="0" sz="1900" spc="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1900" spc="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tracking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bus.</a:t>
            </a:r>
            <a:endParaRPr sz="19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buClr>
                <a:srgbClr val="F36825"/>
              </a:buClr>
              <a:buFont typeface="Wingdings"/>
              <a:buChar char=""/>
            </a:pPr>
            <a:endParaRPr sz="21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6825"/>
              </a:buClr>
              <a:buFont typeface="Wingdings"/>
              <a:buChar char=""/>
            </a:pPr>
            <a:endParaRPr sz="2550">
              <a:latin typeface="Franklin Gothic Medium"/>
              <a:cs typeface="Franklin Gothic Medium"/>
            </a:endParaRPr>
          </a:p>
          <a:p>
            <a:pPr marL="104139" marR="375285" indent="-91440">
              <a:lnSpc>
                <a:spcPct val="110000"/>
              </a:lnSpc>
              <a:buClr>
                <a:srgbClr val="F36825"/>
              </a:buClr>
              <a:buFont typeface="Wingdings"/>
              <a:buChar char=""/>
              <a:tabLst>
                <a:tab pos="266065" algn="l"/>
              </a:tabLst>
            </a:pP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The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GPS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are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tracking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precise </a:t>
            </a:r>
            <a:r>
              <a:rPr dirty="0" sz="1900" spc="-459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location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buses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real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time.</a:t>
            </a:r>
            <a:endParaRPr sz="19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buClr>
                <a:srgbClr val="F36825"/>
              </a:buClr>
              <a:buFont typeface="Wingdings"/>
              <a:buChar char=""/>
            </a:pPr>
            <a:endParaRPr sz="21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36825"/>
              </a:buClr>
              <a:buFont typeface="Wingdings"/>
              <a:buChar char=""/>
            </a:pPr>
            <a:endParaRPr sz="2550">
              <a:latin typeface="Franklin Gothic Medium"/>
              <a:cs typeface="Franklin Gothic Medium"/>
            </a:endParaRPr>
          </a:p>
          <a:p>
            <a:pPr marL="104139" marR="5080" indent="-91440">
              <a:lnSpc>
                <a:spcPct val="110000"/>
              </a:lnSpc>
              <a:buClr>
                <a:srgbClr val="F36825"/>
              </a:buClr>
              <a:buFont typeface="Wingdings"/>
              <a:buChar char=""/>
              <a:tabLst>
                <a:tab pos="266065" algn="l"/>
              </a:tabLst>
            </a:pPr>
            <a:r>
              <a:rPr dirty="0" sz="19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From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sensor,</a:t>
            </a:r>
            <a:r>
              <a:rPr dirty="0" sz="1900" spc="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we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analyse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the</a:t>
            </a:r>
            <a:r>
              <a:rPr dirty="0" sz="190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location</a:t>
            </a:r>
            <a:r>
              <a:rPr dirty="0" sz="19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dirty="0" sz="1900" spc="-459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send</a:t>
            </a:r>
            <a:r>
              <a:rPr dirty="0" sz="1900" spc="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90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other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platform</a:t>
            </a:r>
            <a:r>
              <a:rPr dirty="0" sz="1900" spc="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like</a:t>
            </a:r>
            <a:r>
              <a:rPr dirty="0" sz="19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websites.</a:t>
            </a:r>
            <a:endParaRPr sz="19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71397"/>
            <a:ext cx="86074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4"/>
              <a:t>REAL</a:t>
            </a:r>
            <a:r>
              <a:rPr dirty="0" spc="190"/>
              <a:t> </a:t>
            </a:r>
            <a:r>
              <a:rPr dirty="0" spc="160"/>
              <a:t>TRANSIT</a:t>
            </a:r>
            <a:r>
              <a:rPr dirty="0" spc="165"/>
              <a:t> </a:t>
            </a:r>
            <a:r>
              <a:rPr dirty="0" spc="200"/>
              <a:t>INFORMATION</a:t>
            </a:r>
            <a:r>
              <a:rPr dirty="0" spc="160"/>
              <a:t> </a:t>
            </a:r>
            <a:r>
              <a:rPr dirty="0" spc="220"/>
              <a:t>PLATFORM</a:t>
            </a:r>
            <a:r>
              <a:rPr dirty="0" spc="175"/>
              <a:t> </a:t>
            </a:r>
            <a:r>
              <a:rPr dirty="0" spc="18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0106" y="2530805"/>
            <a:ext cx="4649470" cy="249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EB6F16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90">
                <a:latin typeface="Franklin Gothic Medium"/>
                <a:cs typeface="Franklin Gothic Medium"/>
              </a:rPr>
              <a:t>We</a:t>
            </a:r>
            <a:r>
              <a:rPr dirty="0" sz="1800" spc="-10">
                <a:latin typeface="Franklin Gothic Medium"/>
                <a:cs typeface="Franklin Gothic Medium"/>
              </a:rPr>
              <a:t> </a:t>
            </a:r>
            <a:r>
              <a:rPr dirty="0" sz="1800" spc="-5">
                <a:latin typeface="Franklin Gothic Medium"/>
                <a:cs typeface="Franklin Gothic Medium"/>
              </a:rPr>
              <a:t>need </a:t>
            </a:r>
            <a:r>
              <a:rPr dirty="0" sz="1800" spc="-35">
                <a:latin typeface="Franklin Gothic Medium"/>
                <a:cs typeface="Franklin Gothic Medium"/>
              </a:rPr>
              <a:t>to</a:t>
            </a:r>
            <a:r>
              <a:rPr dirty="0" sz="1800" spc="-10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create</a:t>
            </a:r>
            <a:r>
              <a:rPr dirty="0" sz="1800" spc="-5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a</a:t>
            </a:r>
            <a:r>
              <a:rPr dirty="0" sz="1800" spc="-5">
                <a:latin typeface="Franklin Gothic Medium"/>
                <a:cs typeface="Franklin Gothic Medium"/>
              </a:rPr>
              <a:t> </a:t>
            </a:r>
            <a:r>
              <a:rPr dirty="0" sz="1800" spc="-25">
                <a:latin typeface="Franklin Gothic Medium"/>
                <a:cs typeface="Franklin Gothic Medium"/>
              </a:rPr>
              <a:t>website</a:t>
            </a:r>
            <a:r>
              <a:rPr dirty="0" sz="1800" spc="-20">
                <a:latin typeface="Franklin Gothic Medium"/>
                <a:cs typeface="Franklin Gothic Medium"/>
              </a:rPr>
              <a:t> </a:t>
            </a:r>
            <a:r>
              <a:rPr dirty="0" sz="1800" spc="-25">
                <a:latin typeface="Franklin Gothic Medium"/>
                <a:cs typeface="Franklin Gothic Medium"/>
              </a:rPr>
              <a:t>that</a:t>
            </a:r>
            <a:r>
              <a:rPr dirty="0" sz="1800" spc="-5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accepts</a:t>
            </a:r>
            <a:endParaRPr sz="180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Franklin Gothic Medium"/>
                <a:cs typeface="Franklin Gothic Medium"/>
              </a:rPr>
              <a:t>our</a:t>
            </a:r>
            <a:r>
              <a:rPr dirty="0" sz="1800" spc="-25">
                <a:latin typeface="Franklin Gothic Medium"/>
                <a:cs typeface="Franklin Gothic Medium"/>
              </a:rPr>
              <a:t> GPS</a:t>
            </a:r>
            <a:r>
              <a:rPr dirty="0" sz="1800" spc="-20">
                <a:latin typeface="Franklin Gothic Medium"/>
                <a:cs typeface="Franklin Gothic Medium"/>
              </a:rPr>
              <a:t> </a:t>
            </a:r>
            <a:r>
              <a:rPr dirty="0" sz="1800" spc="-5">
                <a:latin typeface="Franklin Gothic Medium"/>
                <a:cs typeface="Franklin Gothic Medium"/>
              </a:rPr>
              <a:t>data’s.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Franklin Gothic Medium"/>
              <a:cs typeface="Franklin Gothic Medium"/>
            </a:endParaRPr>
          </a:p>
          <a:p>
            <a:pPr algn="just" marL="299085" marR="25400" indent="-287020">
              <a:lnSpc>
                <a:spcPct val="100000"/>
              </a:lnSpc>
              <a:buClr>
                <a:srgbClr val="EB6F16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90">
                <a:latin typeface="Franklin Gothic Medium"/>
                <a:cs typeface="Franklin Gothic Medium"/>
              </a:rPr>
              <a:t>We </a:t>
            </a:r>
            <a:r>
              <a:rPr dirty="0" sz="1800" spc="-5">
                <a:latin typeface="Franklin Gothic Medium"/>
                <a:cs typeface="Franklin Gothic Medium"/>
              </a:rPr>
              <a:t>need </a:t>
            </a:r>
            <a:r>
              <a:rPr dirty="0" sz="1800" spc="-35">
                <a:latin typeface="Franklin Gothic Medium"/>
                <a:cs typeface="Franklin Gothic Medium"/>
              </a:rPr>
              <a:t>to </a:t>
            </a:r>
            <a:r>
              <a:rPr dirty="0" sz="1800" spc="-20">
                <a:latin typeface="Franklin Gothic Medium"/>
                <a:cs typeface="Franklin Gothic Medium"/>
              </a:rPr>
              <a:t>create </a:t>
            </a:r>
            <a:r>
              <a:rPr dirty="0" sz="1800" spc="-25">
                <a:latin typeface="Franklin Gothic Medium"/>
                <a:cs typeface="Franklin Gothic Medium"/>
              </a:rPr>
              <a:t>a </a:t>
            </a:r>
            <a:r>
              <a:rPr dirty="0" sz="1800" spc="-30">
                <a:latin typeface="Franklin Gothic Medium"/>
                <a:cs typeface="Franklin Gothic Medium"/>
              </a:rPr>
              <a:t>website </a:t>
            </a:r>
            <a:r>
              <a:rPr dirty="0" sz="1800" spc="-15">
                <a:latin typeface="Franklin Gothic Medium"/>
                <a:cs typeface="Franklin Gothic Medium"/>
              </a:rPr>
              <a:t>using </a:t>
            </a:r>
            <a:r>
              <a:rPr dirty="0" sz="1800" spc="-20">
                <a:latin typeface="Franklin Gothic Medium"/>
                <a:cs typeface="Franklin Gothic Medium"/>
              </a:rPr>
              <a:t>javascript </a:t>
            </a:r>
            <a:r>
              <a:rPr dirty="0" sz="1800" spc="-15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code </a:t>
            </a:r>
            <a:r>
              <a:rPr dirty="0" sz="1800" spc="-15">
                <a:latin typeface="Franklin Gothic Medium"/>
                <a:cs typeface="Franklin Gothic Medium"/>
              </a:rPr>
              <a:t>and </a:t>
            </a:r>
            <a:r>
              <a:rPr dirty="0" sz="1800" spc="-25">
                <a:latin typeface="Franklin Gothic Medium"/>
                <a:cs typeface="Franklin Gothic Medium"/>
              </a:rPr>
              <a:t>that </a:t>
            </a:r>
            <a:r>
              <a:rPr dirty="0" sz="1800" spc="-5">
                <a:latin typeface="Franklin Gothic Medium"/>
                <a:cs typeface="Franklin Gothic Medium"/>
              </a:rPr>
              <a:t>code </a:t>
            </a:r>
            <a:r>
              <a:rPr dirty="0" sz="1800" spc="-10">
                <a:latin typeface="Franklin Gothic Medium"/>
                <a:cs typeface="Franklin Gothic Medium"/>
              </a:rPr>
              <a:t>receives </a:t>
            </a:r>
            <a:r>
              <a:rPr dirty="0" sz="1800" spc="-15">
                <a:latin typeface="Franklin Gothic Medium"/>
                <a:cs typeface="Franklin Gothic Medium"/>
              </a:rPr>
              <a:t>and </a:t>
            </a:r>
            <a:r>
              <a:rPr dirty="0" sz="1800" spc="-10">
                <a:latin typeface="Franklin Gothic Medium"/>
                <a:cs typeface="Franklin Gothic Medium"/>
              </a:rPr>
              <a:t>process </a:t>
            </a:r>
            <a:r>
              <a:rPr dirty="0" sz="1800" spc="-15">
                <a:latin typeface="Franklin Gothic Medium"/>
                <a:cs typeface="Franklin Gothic Medium"/>
              </a:rPr>
              <a:t>the </a:t>
            </a:r>
            <a:r>
              <a:rPr dirty="0" sz="1800" spc="-434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sensor</a:t>
            </a:r>
            <a:r>
              <a:rPr dirty="0" sz="1800" spc="-15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data</a:t>
            </a:r>
            <a:r>
              <a:rPr dirty="0" sz="1800" spc="-15">
                <a:latin typeface="Franklin Gothic Medium"/>
                <a:cs typeface="Franklin Gothic Medium"/>
              </a:rPr>
              <a:t> </a:t>
            </a:r>
            <a:r>
              <a:rPr dirty="0" sz="1800" spc="-5">
                <a:latin typeface="Franklin Gothic Medium"/>
                <a:cs typeface="Franklin Gothic Medium"/>
              </a:rPr>
              <a:t>sent</a:t>
            </a:r>
            <a:r>
              <a:rPr dirty="0" sz="1800" spc="-10">
                <a:latin typeface="Franklin Gothic Medium"/>
                <a:cs typeface="Franklin Gothic Medium"/>
              </a:rPr>
              <a:t> </a:t>
            </a:r>
            <a:r>
              <a:rPr dirty="0" sz="1800" spc="-50">
                <a:latin typeface="Franklin Gothic Medium"/>
                <a:cs typeface="Franklin Gothic Medium"/>
              </a:rPr>
              <a:t>from</a:t>
            </a:r>
            <a:r>
              <a:rPr dirty="0" sz="1800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frontend.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EB6F16"/>
              </a:buClr>
              <a:buFont typeface="Wingdings"/>
              <a:buChar char=""/>
            </a:pPr>
            <a:endParaRPr sz="1900">
              <a:latin typeface="Franklin Gothic Medium"/>
              <a:cs typeface="Franklin Gothic Medium"/>
            </a:endParaRPr>
          </a:p>
          <a:p>
            <a:pPr algn="just" marL="299085" marR="5080" indent="-287020">
              <a:lnSpc>
                <a:spcPct val="100000"/>
              </a:lnSpc>
              <a:spcBef>
                <a:spcPts val="5"/>
              </a:spcBef>
              <a:buClr>
                <a:srgbClr val="EB6F16"/>
              </a:buClr>
              <a:buFont typeface="Wingdings"/>
              <a:buChar char=""/>
              <a:tabLst>
                <a:tab pos="299720" algn="l"/>
              </a:tabLst>
            </a:pPr>
            <a:r>
              <a:rPr dirty="0" sz="1800" spc="-90">
                <a:latin typeface="Franklin Gothic Medium"/>
                <a:cs typeface="Franklin Gothic Medium"/>
              </a:rPr>
              <a:t>We </a:t>
            </a:r>
            <a:r>
              <a:rPr dirty="0" sz="1800" spc="-5">
                <a:latin typeface="Franklin Gothic Medium"/>
                <a:cs typeface="Franklin Gothic Medium"/>
              </a:rPr>
              <a:t>need</a:t>
            </a:r>
            <a:r>
              <a:rPr dirty="0" sz="1800">
                <a:latin typeface="Franklin Gothic Medium"/>
                <a:cs typeface="Franklin Gothic Medium"/>
              </a:rPr>
              <a:t> </a:t>
            </a:r>
            <a:r>
              <a:rPr dirty="0" sz="1800" spc="-25">
                <a:latin typeface="Franklin Gothic Medium"/>
                <a:cs typeface="Franklin Gothic Medium"/>
              </a:rPr>
              <a:t>a </a:t>
            </a:r>
            <a:r>
              <a:rPr dirty="0" sz="1800" spc="-15">
                <a:latin typeface="Franklin Gothic Medium"/>
                <a:cs typeface="Franklin Gothic Medium"/>
              </a:rPr>
              <a:t>database </a:t>
            </a:r>
            <a:r>
              <a:rPr dirty="0" sz="1800" spc="-20">
                <a:latin typeface="Franklin Gothic Medium"/>
                <a:cs typeface="Franklin Gothic Medium"/>
              </a:rPr>
              <a:t>storage </a:t>
            </a:r>
            <a:r>
              <a:rPr dirty="0" sz="1800" spc="-35">
                <a:latin typeface="Franklin Gothic Medium"/>
                <a:cs typeface="Franklin Gothic Medium"/>
              </a:rPr>
              <a:t>system to </a:t>
            </a:r>
            <a:r>
              <a:rPr dirty="0" sz="1800" spc="-15">
                <a:latin typeface="Franklin Gothic Medium"/>
                <a:cs typeface="Franklin Gothic Medium"/>
              </a:rPr>
              <a:t>store </a:t>
            </a:r>
            <a:r>
              <a:rPr dirty="0" sz="1800" spc="-434">
                <a:latin typeface="Franklin Gothic Medium"/>
                <a:cs typeface="Franklin Gothic Medium"/>
              </a:rPr>
              <a:t> </a:t>
            </a:r>
            <a:r>
              <a:rPr dirty="0" sz="1800" spc="-15">
                <a:latin typeface="Franklin Gothic Medium"/>
                <a:cs typeface="Franklin Gothic Medium"/>
              </a:rPr>
              <a:t>the</a:t>
            </a:r>
            <a:r>
              <a:rPr dirty="0" sz="1800" spc="-5">
                <a:latin typeface="Franklin Gothic Medium"/>
                <a:cs typeface="Franklin Gothic Medium"/>
              </a:rPr>
              <a:t> </a:t>
            </a:r>
            <a:r>
              <a:rPr dirty="0" sz="1800" spc="-15">
                <a:latin typeface="Franklin Gothic Medium"/>
                <a:cs typeface="Franklin Gothic Medium"/>
              </a:rPr>
              <a:t>data.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651" y="2142744"/>
            <a:ext cx="5908547" cy="37962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71397"/>
            <a:ext cx="54787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95"/>
              <a:t>INTEGRATION</a:t>
            </a:r>
            <a:r>
              <a:rPr dirty="0" spc="145"/>
              <a:t> </a:t>
            </a:r>
            <a:r>
              <a:rPr dirty="0" spc="260"/>
              <a:t>APPROACH</a:t>
            </a:r>
            <a:r>
              <a:rPr dirty="0" spc="180"/>
              <a:t> 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961505" marR="153670" indent="-287020">
              <a:lnSpc>
                <a:spcPct val="100000"/>
              </a:lnSpc>
              <a:spcBef>
                <a:spcPts val="100"/>
              </a:spcBef>
              <a:buClr>
                <a:srgbClr val="EB6F16"/>
              </a:buClr>
              <a:buFont typeface="Wingdings"/>
              <a:buChar char=""/>
              <a:tabLst>
                <a:tab pos="7018020" algn="l"/>
                <a:tab pos="7018655" algn="l"/>
              </a:tabLst>
            </a:pPr>
            <a:r>
              <a:rPr dirty="0"/>
              <a:t>	</a:t>
            </a:r>
            <a:r>
              <a:rPr dirty="0" spc="-70"/>
              <a:t>To</a:t>
            </a:r>
            <a:r>
              <a:rPr dirty="0"/>
              <a:t> </a:t>
            </a:r>
            <a:r>
              <a:rPr dirty="0" spc="-40"/>
              <a:t>merge</a:t>
            </a:r>
            <a:r>
              <a:rPr dirty="0" spc="5"/>
              <a:t> </a:t>
            </a:r>
            <a:r>
              <a:rPr dirty="0" spc="-25"/>
              <a:t>GPS</a:t>
            </a:r>
            <a:r>
              <a:rPr dirty="0" spc="-5"/>
              <a:t> </a:t>
            </a:r>
            <a:r>
              <a:rPr dirty="0"/>
              <a:t>sensor </a:t>
            </a:r>
            <a:r>
              <a:rPr dirty="0" spc="-20"/>
              <a:t>data</a:t>
            </a:r>
            <a:r>
              <a:rPr dirty="0" spc="-5"/>
              <a:t> </a:t>
            </a:r>
            <a:r>
              <a:rPr dirty="0" spc="-30"/>
              <a:t>into</a:t>
            </a:r>
            <a:r>
              <a:rPr dirty="0" spc="-5"/>
              <a:t> </a:t>
            </a:r>
            <a:r>
              <a:rPr dirty="0" spc="-25"/>
              <a:t>a</a:t>
            </a:r>
            <a:r>
              <a:rPr dirty="0"/>
              <a:t> </a:t>
            </a:r>
            <a:r>
              <a:rPr dirty="0" spc="-20"/>
              <a:t>website,</a:t>
            </a:r>
            <a:r>
              <a:rPr dirty="0" spc="-5"/>
              <a:t> </a:t>
            </a:r>
            <a:r>
              <a:rPr dirty="0" spc="-50"/>
              <a:t>we</a:t>
            </a:r>
            <a:r>
              <a:rPr dirty="0"/>
              <a:t> use </a:t>
            </a:r>
            <a:r>
              <a:rPr dirty="0" spc="-434"/>
              <a:t> </a:t>
            </a:r>
            <a:r>
              <a:rPr dirty="0" spc="-20"/>
              <a:t>javascript</a:t>
            </a:r>
            <a:r>
              <a:rPr dirty="0" spc="-15"/>
              <a:t> </a:t>
            </a:r>
            <a:r>
              <a:rPr dirty="0" spc="-40"/>
              <a:t>to</a:t>
            </a:r>
            <a:r>
              <a:rPr dirty="0" spc="-5"/>
              <a:t> </a:t>
            </a:r>
            <a:r>
              <a:rPr dirty="0" spc="-30"/>
              <a:t>fetch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 spc="-5"/>
              <a:t> </a:t>
            </a:r>
            <a:r>
              <a:rPr dirty="0" spc="-25"/>
              <a:t>display</a:t>
            </a:r>
            <a:r>
              <a:rPr dirty="0" spc="10"/>
              <a:t> </a:t>
            </a:r>
            <a:r>
              <a:rPr dirty="0" spc="-15"/>
              <a:t>the</a:t>
            </a:r>
            <a:r>
              <a:rPr dirty="0"/>
              <a:t> </a:t>
            </a:r>
            <a:r>
              <a:rPr dirty="0" spc="-20"/>
              <a:t>data</a:t>
            </a:r>
            <a:r>
              <a:rPr dirty="0" spc="-10"/>
              <a:t> </a:t>
            </a:r>
            <a:r>
              <a:rPr dirty="0" spc="-20"/>
              <a:t>directly</a:t>
            </a:r>
            <a:r>
              <a:rPr dirty="0" spc="-5"/>
              <a:t> </a:t>
            </a:r>
            <a:r>
              <a:rPr dirty="0" spc="-20"/>
              <a:t>in </a:t>
            </a:r>
            <a:r>
              <a:rPr dirty="0" spc="-15"/>
              <a:t> the </a:t>
            </a:r>
            <a:r>
              <a:rPr dirty="0" spc="-30"/>
              <a:t>web</a:t>
            </a:r>
            <a:r>
              <a:rPr dirty="0" spc="-5"/>
              <a:t> </a:t>
            </a:r>
            <a:r>
              <a:rPr dirty="0" spc="-30"/>
              <a:t>browser.</a:t>
            </a:r>
          </a:p>
          <a:p>
            <a:pPr marL="6662420">
              <a:lnSpc>
                <a:spcPct val="100000"/>
              </a:lnSpc>
              <a:buClr>
                <a:srgbClr val="EB6F16"/>
              </a:buClr>
              <a:buFont typeface="Wingdings"/>
              <a:buChar char=""/>
            </a:pPr>
            <a:endParaRPr sz="2000"/>
          </a:p>
          <a:p>
            <a:pPr marL="6662420">
              <a:lnSpc>
                <a:spcPct val="100000"/>
              </a:lnSpc>
              <a:spcBef>
                <a:spcPts val="10"/>
              </a:spcBef>
              <a:buClr>
                <a:srgbClr val="EB6F16"/>
              </a:buClr>
              <a:buFont typeface="Wingdings"/>
              <a:buChar char=""/>
            </a:pPr>
          </a:p>
          <a:p>
            <a:pPr marL="6961505" marR="120014" indent="-287020">
              <a:lnSpc>
                <a:spcPct val="100000"/>
              </a:lnSpc>
              <a:buClr>
                <a:srgbClr val="EB6F16"/>
              </a:buClr>
              <a:buFont typeface="Wingdings"/>
              <a:buChar char=""/>
              <a:tabLst>
                <a:tab pos="6962140" algn="l"/>
              </a:tabLst>
            </a:pPr>
            <a:r>
              <a:rPr dirty="0" spc="-90"/>
              <a:t>We</a:t>
            </a:r>
            <a:r>
              <a:rPr dirty="0"/>
              <a:t> </a:t>
            </a:r>
            <a:r>
              <a:rPr dirty="0" spc="-10"/>
              <a:t>can</a:t>
            </a:r>
            <a:r>
              <a:rPr dirty="0" spc="-5"/>
              <a:t> </a:t>
            </a:r>
            <a:r>
              <a:rPr dirty="0"/>
              <a:t>use</a:t>
            </a:r>
            <a:r>
              <a:rPr dirty="0" spc="-10"/>
              <a:t> </a:t>
            </a:r>
            <a:r>
              <a:rPr dirty="0" spc="-30"/>
              <a:t>web</a:t>
            </a:r>
            <a:r>
              <a:rPr dirty="0" spc="-5"/>
              <a:t> </a:t>
            </a:r>
            <a:r>
              <a:rPr dirty="0" spc="-25"/>
              <a:t>application</a:t>
            </a:r>
            <a:r>
              <a:rPr dirty="0" spc="25"/>
              <a:t> </a:t>
            </a:r>
            <a:r>
              <a:rPr dirty="0" spc="-15"/>
              <a:t>and</a:t>
            </a:r>
            <a:r>
              <a:rPr dirty="0" spc="5"/>
              <a:t> </a:t>
            </a:r>
            <a:r>
              <a:rPr dirty="0" spc="-15"/>
              <a:t>the</a:t>
            </a:r>
            <a:r>
              <a:rPr dirty="0" spc="-10"/>
              <a:t> </a:t>
            </a:r>
            <a:r>
              <a:rPr dirty="0" spc="-30"/>
              <a:t>web</a:t>
            </a:r>
            <a:r>
              <a:rPr dirty="0"/>
              <a:t> </a:t>
            </a:r>
            <a:r>
              <a:rPr dirty="0" spc="-20"/>
              <a:t>app</a:t>
            </a:r>
            <a:r>
              <a:rPr dirty="0" spc="-5"/>
              <a:t> </a:t>
            </a:r>
            <a:r>
              <a:rPr dirty="0" spc="-10"/>
              <a:t>is </a:t>
            </a:r>
            <a:r>
              <a:rPr dirty="0" spc="-5"/>
              <a:t> accessed </a:t>
            </a:r>
            <a:r>
              <a:rPr dirty="0" spc="-25"/>
              <a:t>through</a:t>
            </a:r>
            <a:r>
              <a:rPr dirty="0" spc="15"/>
              <a:t> </a:t>
            </a:r>
            <a:r>
              <a:rPr dirty="0" spc="-20"/>
              <a:t>a </a:t>
            </a:r>
            <a:r>
              <a:rPr dirty="0" spc="-30"/>
              <a:t>web</a:t>
            </a:r>
            <a:r>
              <a:rPr dirty="0" spc="-5"/>
              <a:t> </a:t>
            </a:r>
            <a:r>
              <a:rPr dirty="0" spc="-20"/>
              <a:t>browser </a:t>
            </a:r>
            <a:r>
              <a:rPr dirty="0" spc="-10"/>
              <a:t>and</a:t>
            </a:r>
            <a:r>
              <a:rPr dirty="0"/>
              <a:t> runs </a:t>
            </a:r>
            <a:r>
              <a:rPr dirty="0" spc="-10"/>
              <a:t>on</a:t>
            </a:r>
            <a:r>
              <a:rPr dirty="0" spc="-5"/>
              <a:t> </a:t>
            </a:r>
            <a:r>
              <a:rPr dirty="0" spc="-30"/>
              <a:t>web </a:t>
            </a:r>
            <a:r>
              <a:rPr dirty="0" spc="-434"/>
              <a:t> </a:t>
            </a:r>
            <a:r>
              <a:rPr dirty="0" spc="-10"/>
              <a:t>server.</a:t>
            </a:r>
          </a:p>
          <a:p>
            <a:pPr marL="6662420">
              <a:lnSpc>
                <a:spcPct val="100000"/>
              </a:lnSpc>
              <a:spcBef>
                <a:spcPts val="10"/>
              </a:spcBef>
              <a:buClr>
                <a:srgbClr val="EB6F16"/>
              </a:buClr>
              <a:buFont typeface="Wingdings"/>
              <a:buChar char=""/>
            </a:pPr>
            <a:endParaRPr sz="1900"/>
          </a:p>
          <a:p>
            <a:pPr marL="6961505" marR="5080" indent="-287020">
              <a:lnSpc>
                <a:spcPct val="100000"/>
              </a:lnSpc>
              <a:buClr>
                <a:srgbClr val="EB6F16"/>
              </a:buClr>
              <a:buFont typeface="Wingdings"/>
              <a:buChar char=""/>
              <a:tabLst>
                <a:tab pos="6962140" algn="l"/>
              </a:tabLst>
            </a:pPr>
            <a:r>
              <a:rPr dirty="0" spc="-20"/>
              <a:t>Throughout</a:t>
            </a:r>
            <a:r>
              <a:rPr dirty="0" spc="15"/>
              <a:t> </a:t>
            </a:r>
            <a:r>
              <a:rPr dirty="0" spc="-15"/>
              <a:t>the</a:t>
            </a:r>
            <a:r>
              <a:rPr dirty="0" spc="-5"/>
              <a:t> </a:t>
            </a:r>
            <a:r>
              <a:rPr dirty="0" spc="-25"/>
              <a:t>testing</a:t>
            </a:r>
            <a:r>
              <a:rPr dirty="0" spc="20"/>
              <a:t> </a:t>
            </a:r>
            <a:r>
              <a:rPr dirty="0" spc="-10"/>
              <a:t>our </a:t>
            </a:r>
            <a:r>
              <a:rPr dirty="0" spc="-30"/>
              <a:t>website</a:t>
            </a:r>
            <a:r>
              <a:rPr dirty="0" spc="10"/>
              <a:t> </a:t>
            </a:r>
            <a:r>
              <a:rPr dirty="0" spc="-35"/>
              <a:t>to</a:t>
            </a:r>
            <a:r>
              <a:rPr dirty="0"/>
              <a:t> </a:t>
            </a:r>
            <a:r>
              <a:rPr dirty="0" spc="-5"/>
              <a:t>ensure</a:t>
            </a:r>
            <a:r>
              <a:rPr dirty="0"/>
              <a:t> </a:t>
            </a:r>
            <a:r>
              <a:rPr dirty="0" spc="-25"/>
              <a:t>that</a:t>
            </a:r>
            <a:r>
              <a:rPr dirty="0" spc="5"/>
              <a:t> </a:t>
            </a:r>
            <a:r>
              <a:rPr dirty="0" spc="-35"/>
              <a:t>it </a:t>
            </a:r>
            <a:r>
              <a:rPr dirty="0" spc="-434"/>
              <a:t> </a:t>
            </a:r>
            <a:r>
              <a:rPr dirty="0" spc="-10"/>
              <a:t>is</a:t>
            </a:r>
            <a:r>
              <a:rPr dirty="0" spc="-5"/>
              <a:t> </a:t>
            </a:r>
            <a:r>
              <a:rPr dirty="0" spc="-25"/>
              <a:t>accurately</a:t>
            </a:r>
            <a:r>
              <a:rPr dirty="0" spc="10"/>
              <a:t> </a:t>
            </a:r>
            <a:r>
              <a:rPr dirty="0" spc="-25"/>
              <a:t>display</a:t>
            </a:r>
            <a:r>
              <a:rPr dirty="0" spc="-5"/>
              <a:t> </a:t>
            </a:r>
            <a:r>
              <a:rPr dirty="0" spc="-10"/>
              <a:t>our</a:t>
            </a:r>
            <a:r>
              <a:rPr dirty="0" spc="-5"/>
              <a:t> </a:t>
            </a:r>
            <a:r>
              <a:rPr dirty="0" spc="-15"/>
              <a:t>data.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195" y="2188464"/>
            <a:ext cx="5670804" cy="37612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3748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THIYAGU SABARI</dc:creator>
  <dc:title>PUBLIC  TRANSPORT      OPTIMIZATION</dc:title>
  <dcterms:created xsi:type="dcterms:W3CDTF">2023-10-01T13:29:00Z</dcterms:created>
  <dcterms:modified xsi:type="dcterms:W3CDTF">2023-10-01T13:29:00Z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2023-10-01T00:00:00Z</vt:filetime>
  </property>
</Properties>
</file>