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C14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832" autoAdjust="0"/>
  </p:normalViewPr>
  <p:slideViewPr>
    <p:cSldViewPr>
      <p:cViewPr>
        <p:scale>
          <a:sx n="89" d="100"/>
          <a:sy n="89" d="100"/>
        </p:scale>
        <p:origin x="-83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66D5-F74E-40D0-9A35-97F46DD87765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6D0F-FA8C-40C2-BAF5-C342E38C0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66D5-F74E-40D0-9A35-97F46DD87765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6D0F-FA8C-40C2-BAF5-C342E38C0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66D5-F74E-40D0-9A35-97F46DD87765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6D0F-FA8C-40C2-BAF5-C342E38C0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66D5-F74E-40D0-9A35-97F46DD87765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6D0F-FA8C-40C2-BAF5-C342E38C0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66D5-F74E-40D0-9A35-97F46DD87765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6D0F-FA8C-40C2-BAF5-C342E38C0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66D5-F74E-40D0-9A35-97F46DD87765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6D0F-FA8C-40C2-BAF5-C342E38C0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66D5-F74E-40D0-9A35-97F46DD87765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6D0F-FA8C-40C2-BAF5-C342E38C0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66D5-F74E-40D0-9A35-97F46DD87765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6D0F-FA8C-40C2-BAF5-C342E38C0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66D5-F74E-40D0-9A35-97F46DD87765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6D0F-FA8C-40C2-BAF5-C342E38C0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66D5-F74E-40D0-9A35-97F46DD87765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6D0F-FA8C-40C2-BAF5-C342E38C0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66D5-F74E-40D0-9A35-97F46DD87765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6D0F-FA8C-40C2-BAF5-C342E38C0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366D5-F74E-40D0-9A35-97F46DD87765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A6D0F-FA8C-40C2-BAF5-C342E38C0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6398" t="25000" r="61933" b="33333"/>
          <a:stretch>
            <a:fillRect/>
          </a:stretch>
        </p:blipFill>
        <p:spPr bwMode="auto">
          <a:xfrm>
            <a:off x="2133600" y="1828800"/>
            <a:ext cx="2819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>
            <a:off x="2133600" y="1676400"/>
            <a:ext cx="2743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419100" y="3390900"/>
            <a:ext cx="2971800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7407" y="1143000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3048000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en-US" sz="36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2895600" y="3200400"/>
            <a:ext cx="6858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318129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3429000" y="2667000"/>
            <a:ext cx="609600" cy="304800"/>
          </a:xfrm>
          <a:prstGeom prst="straightConnector1">
            <a:avLst/>
          </a:prstGeom>
          <a:ln>
            <a:solidFill>
              <a:srgbClr val="4BC14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05200" y="2362200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Coaxial feed point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3009900" y="2705100"/>
            <a:ext cx="152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9800" y="236220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Circular patch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2895600" y="3429000"/>
            <a:ext cx="762000" cy="6096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90800" y="403860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Origin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9912" t="28125" r="63690" b="38542"/>
          <a:stretch>
            <a:fillRect/>
          </a:stretch>
        </p:blipFill>
        <p:spPr bwMode="auto">
          <a:xfrm>
            <a:off x="3124200" y="1600200"/>
            <a:ext cx="2133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19912" t="28125" r="63690" b="38542"/>
          <a:stretch>
            <a:fillRect/>
          </a:stretch>
        </p:blipFill>
        <p:spPr bwMode="auto">
          <a:xfrm>
            <a:off x="3124200" y="1600200"/>
            <a:ext cx="2133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>
            <a:off x="4724400" y="1981200"/>
            <a:ext cx="762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91000" y="28956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10200" y="1828800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Ground plane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25908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RT duroid 5880mm substrate material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with slot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9956" t="25000" r="54319" b="35417"/>
          <a:stretch>
            <a:fillRect/>
          </a:stretch>
        </p:blipFill>
        <p:spPr bwMode="auto">
          <a:xfrm>
            <a:off x="1447800" y="1828800"/>
            <a:ext cx="4648200" cy="28956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629400" y="365760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RHCP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0542" t="25000" r="53148" b="34375"/>
          <a:stretch>
            <a:fillRect/>
          </a:stretch>
        </p:blipFill>
        <p:spPr bwMode="auto">
          <a:xfrm>
            <a:off x="1371600" y="1828800"/>
            <a:ext cx="4724400" cy="29718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781800" y="3429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8785" t="23958" r="53734" b="34375"/>
          <a:stretch>
            <a:fillRect/>
          </a:stretch>
        </p:blipFill>
        <p:spPr bwMode="auto">
          <a:xfrm>
            <a:off x="1143000" y="1752600"/>
            <a:ext cx="4876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705600" y="3352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180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9956" t="26042" r="53148" b="33333"/>
          <a:stretch>
            <a:fillRect/>
          </a:stretch>
        </p:blipFill>
        <p:spPr bwMode="auto">
          <a:xfrm>
            <a:off x="1676400" y="1905000"/>
            <a:ext cx="480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315200" y="35814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 l="11127" t="25000" r="54905" b="34375"/>
          <a:stretch>
            <a:fillRect/>
          </a:stretch>
        </p:blipFill>
        <p:spPr bwMode="auto">
          <a:xfrm>
            <a:off x="1447800" y="1371600"/>
            <a:ext cx="441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629400" y="26670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LHCP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0541" t="23958" r="55491" b="35417"/>
          <a:stretch>
            <a:fillRect/>
          </a:stretch>
        </p:blipFill>
        <p:spPr bwMode="auto">
          <a:xfrm>
            <a:off x="1371600" y="1752600"/>
            <a:ext cx="441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781800" y="3657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3470" t="26042" r="53734" b="32292"/>
          <a:stretch>
            <a:fillRect/>
          </a:stretch>
        </p:blipFill>
        <p:spPr bwMode="auto">
          <a:xfrm>
            <a:off x="1752600" y="1905000"/>
            <a:ext cx="426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705600" y="35814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8653" t="28125" r="38507" b="30208"/>
          <a:stretch>
            <a:fillRect/>
          </a:stretch>
        </p:blipFill>
        <p:spPr bwMode="auto">
          <a:xfrm>
            <a:off x="2971800" y="1447800"/>
            <a:ext cx="3048000" cy="312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>
            <a:off x="5029200" y="4265612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838700" y="4076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4876800" y="42672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81762" y="3657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0" y="4038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00" y="4191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19887" y="1905001"/>
          <a:ext cx="657113" cy="2408816"/>
        </p:xfrm>
        <a:graphic>
          <a:graphicData uri="http://schemas.openxmlformats.org/drawingml/2006/table">
            <a:tbl>
              <a:tblPr/>
              <a:tblGrid>
                <a:gridCol w="657113"/>
              </a:tblGrid>
              <a:tr h="24088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 rot="5400000">
            <a:off x="4885816" y="2853189"/>
            <a:ext cx="253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RT/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Duroid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5880mm substrate material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6078010" y="2971800"/>
            <a:ext cx="1252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Ground plane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0462" y="44958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43600" y="44958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11713" t="27083" r="54905" b="32292"/>
          <a:stretch>
            <a:fillRect/>
          </a:stretch>
        </p:blipFill>
        <p:spPr bwMode="auto">
          <a:xfrm>
            <a:off x="1524000" y="1981200"/>
            <a:ext cx="4343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867400" y="32004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without slot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17570" t="28125" r="49634" b="31250"/>
          <a:stretch>
            <a:fillRect/>
          </a:stretch>
        </p:blipFill>
        <p:spPr bwMode="auto">
          <a:xfrm>
            <a:off x="2286000" y="2057400"/>
            <a:ext cx="4267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315200" y="3352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LHCP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 l="11127" t="28125" r="55491" b="30208"/>
          <a:stretch>
            <a:fillRect/>
          </a:stretch>
        </p:blipFill>
        <p:spPr bwMode="auto">
          <a:xfrm>
            <a:off x="1447800" y="2057400"/>
            <a:ext cx="4343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248400" y="3429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 l="11933" t="25000" r="54099" b="33333"/>
          <a:stretch>
            <a:fillRect/>
          </a:stretch>
        </p:blipFill>
        <p:spPr bwMode="auto">
          <a:xfrm>
            <a:off x="1066800" y="1600200"/>
            <a:ext cx="441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0" y="2971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180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l="10542" t="27083" r="56662" b="31250"/>
          <a:stretch>
            <a:fillRect/>
          </a:stretch>
        </p:blipFill>
        <p:spPr bwMode="auto">
          <a:xfrm>
            <a:off x="1371600" y="1981200"/>
            <a:ext cx="426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0" y="28956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l="12884" t="26042" r="54319" b="33333"/>
          <a:stretch>
            <a:fillRect/>
          </a:stretch>
        </p:blipFill>
        <p:spPr bwMode="auto">
          <a:xfrm>
            <a:off x="1676400" y="1905000"/>
            <a:ext cx="4267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324600" y="281940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RHCP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 l="9370" t="25000" r="56662" b="34375"/>
          <a:stretch>
            <a:fillRect/>
          </a:stretch>
        </p:blipFill>
        <p:spPr bwMode="auto">
          <a:xfrm>
            <a:off x="1219200" y="1828800"/>
            <a:ext cx="441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172200" y="3733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 l="11713" t="26042" r="54319" b="33333"/>
          <a:stretch>
            <a:fillRect/>
          </a:stretch>
        </p:blipFill>
        <p:spPr bwMode="auto">
          <a:xfrm>
            <a:off x="1524000" y="1905000"/>
            <a:ext cx="441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172200" y="3352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180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 l="10542" t="26042" r="54905" b="32292"/>
          <a:stretch>
            <a:fillRect/>
          </a:stretch>
        </p:blipFill>
        <p:spPr bwMode="auto">
          <a:xfrm>
            <a:off x="1371600" y="19050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629400" y="3352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38653" t="29141" r="32226" b="26171"/>
          <a:stretch>
            <a:fillRect/>
          </a:stretch>
        </p:blipFill>
        <p:spPr bwMode="auto">
          <a:xfrm>
            <a:off x="2971800" y="1524000"/>
            <a:ext cx="3886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Arrow Connector 2"/>
          <p:cNvCxnSpPr/>
          <p:nvPr/>
        </p:nvCxnSpPr>
        <p:spPr>
          <a:xfrm>
            <a:off x="5029200" y="4265612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5400000" flipH="1" flipV="1">
            <a:off x="4838700" y="4076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>
            <a:off x="4876800" y="42672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81762" y="3657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4038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4191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819887" y="1905001"/>
          <a:ext cx="657113" cy="2408816"/>
        </p:xfrm>
        <a:graphic>
          <a:graphicData uri="http://schemas.openxmlformats.org/drawingml/2006/table">
            <a:tbl>
              <a:tblPr/>
              <a:tblGrid>
                <a:gridCol w="657113"/>
              </a:tblGrid>
              <a:tr h="24088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rot="5400000">
            <a:off x="4885816" y="2853189"/>
            <a:ext cx="253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RT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uroid 5880mm substrate material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6078010" y="2971800"/>
            <a:ext cx="1252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Ground plane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0462" y="44958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44958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 l="22840" t="30208" r="60762" b="39583"/>
          <a:stretch>
            <a:fillRect/>
          </a:stretch>
        </p:blipFill>
        <p:spPr bwMode="auto">
          <a:xfrm>
            <a:off x="2971800" y="2209800"/>
            <a:ext cx="2133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 l="22840" t="30208" r="60762" b="39583"/>
          <a:stretch>
            <a:fillRect/>
          </a:stretch>
        </p:blipFill>
        <p:spPr bwMode="auto">
          <a:xfrm>
            <a:off x="2971800" y="2209800"/>
            <a:ext cx="2133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>
            <a:off x="4495800" y="2667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38600" y="34290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2511623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Ground plane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0" y="3124200"/>
            <a:ext cx="198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RT duroid 5880mm substrate material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47438" t="39583" r="29136" b="31250"/>
          <a:stretch>
            <a:fillRect/>
          </a:stretch>
        </p:blipFill>
        <p:spPr bwMode="auto">
          <a:xfrm>
            <a:off x="2743200" y="1981200"/>
            <a:ext cx="304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895600" y="36576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(b) Back view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4012" t="30208" r="58419" b="37500"/>
          <a:stretch>
            <a:fillRect/>
          </a:stretch>
        </p:blipFill>
        <p:spPr bwMode="auto">
          <a:xfrm>
            <a:off x="3124200" y="2209800"/>
            <a:ext cx="2286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24012" t="30208" r="58419" b="37500"/>
          <a:stretch>
            <a:fillRect/>
          </a:stretch>
        </p:blipFill>
        <p:spPr bwMode="auto">
          <a:xfrm>
            <a:off x="3048000" y="2209800"/>
            <a:ext cx="2286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>
            <a:off x="3048000" y="2057400"/>
            <a:ext cx="2286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1715294" y="3390900"/>
            <a:ext cx="2362200" cy="158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4191000" y="2819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3581400" y="3352800"/>
            <a:ext cx="609600" cy="76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619500" y="3543300"/>
            <a:ext cx="685800" cy="45720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53909" y="1524000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en-US" sz="3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4600" y="2971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en-US" sz="32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91000" y="24384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Coaxial feed point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8422" y="3349823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29000" y="403860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origin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495800" y="3886200"/>
            <a:ext cx="152400" cy="762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72000" y="36576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Circular patch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16200000" flipH="1">
            <a:off x="3543300" y="2857500"/>
            <a:ext cx="304800" cy="228600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48000" y="2514600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Slot creation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95800" y="4572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4191794" y="4647406"/>
            <a:ext cx="38100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4305300" y="4381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92738" y="4343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38600" y="46482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448362" y="39624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44509" t="32292" r="37921" b="31250"/>
          <a:stretch>
            <a:fillRect/>
          </a:stretch>
        </p:blipFill>
        <p:spPr bwMode="auto">
          <a:xfrm>
            <a:off x="2819400" y="1600200"/>
            <a:ext cx="2895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55341" y="2130014"/>
          <a:ext cx="569259" cy="2291379"/>
        </p:xfrm>
        <a:graphic>
          <a:graphicData uri="http://schemas.openxmlformats.org/drawingml/2006/table">
            <a:tbl>
              <a:tblPr/>
              <a:tblGrid>
                <a:gridCol w="569259"/>
              </a:tblGrid>
              <a:tr h="2291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 rot="5400000">
            <a:off x="4901619" y="3008287"/>
            <a:ext cx="2360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RT duroid 5880mm substrate material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5852388" y="3048000"/>
            <a:ext cx="1252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Ground plane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45720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4572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114</Words>
  <Application>Microsoft Office PowerPoint</Application>
  <PresentationFormat>On-screen Show (4:3)</PresentationFormat>
  <Paragraphs>57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This is with slot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This is without slot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62</cp:revision>
  <dcterms:created xsi:type="dcterms:W3CDTF">2021-03-19T13:45:46Z</dcterms:created>
  <dcterms:modified xsi:type="dcterms:W3CDTF">2021-03-26T09:32:01Z</dcterms:modified>
</cp:coreProperties>
</file>