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6473-A897-4F40-B084-AD849D50E6C5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E373-3EC5-47F1-A3C1-F98E48E82EF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6473-A897-4F40-B084-AD849D50E6C5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E373-3EC5-47F1-A3C1-F98E48E82E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6473-A897-4F40-B084-AD849D50E6C5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E373-3EC5-47F1-A3C1-F98E48E82E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6473-A897-4F40-B084-AD849D50E6C5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E373-3EC5-47F1-A3C1-F98E48E82E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6473-A897-4F40-B084-AD849D50E6C5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E373-3EC5-47F1-A3C1-F98E48E82EF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6473-A897-4F40-B084-AD849D50E6C5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E373-3EC5-47F1-A3C1-F98E48E82E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6473-A897-4F40-B084-AD849D50E6C5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E373-3EC5-47F1-A3C1-F98E48E82E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6473-A897-4F40-B084-AD849D50E6C5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11E373-3EC5-47F1-A3C1-F98E48E82EF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6473-A897-4F40-B084-AD849D50E6C5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E373-3EC5-47F1-A3C1-F98E48E82E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6473-A897-4F40-B084-AD849D50E6C5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3511E373-3EC5-47F1-A3C1-F98E48E82E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3F3C6473-A897-4F40-B084-AD849D50E6C5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E373-3EC5-47F1-A3C1-F98E48E82E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F3C6473-A897-4F40-B084-AD849D50E6C5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511E373-3EC5-47F1-A3C1-F98E48E82EFB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295400"/>
            <a:ext cx="8610600" cy="3200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Performance analysis polarization reconfigurable circular patch antenna by comparing axial ratio for different polarization state(RHCP,LHCP,LINEAR)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054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 coefficient</a:t>
            </a:r>
            <a:endParaRPr lang="en-US" dirty="0"/>
          </a:p>
        </p:txBody>
      </p:sp>
      <p:pic>
        <p:nvPicPr>
          <p:cNvPr id="7170" name="Picture 2" descr="C:\Users\Windows 10\Pictures\Screenshots\Screenshot (78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0"/>
            <a:ext cx="9144000" cy="533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320"/>
            <a:ext cx="8839200" cy="102108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Polarization reconfigurable circular patch antenna with cut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 descr="C:\Users\Windows 10\Pictures\Screenshots\Screenshot (70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0"/>
            <a:ext cx="9144000" cy="533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686800" cy="114300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Current distribution clockwise direction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Windows 10\Pictures\Screenshots\Screenshot (73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801"/>
            <a:ext cx="9144000" cy="541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94488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4" name="Picture 2" descr="C:\Users\Windows 10\Pictures\Screenshots\Screenshot (74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9144000" cy="56388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 coefficient</a:t>
            </a:r>
            <a:endParaRPr lang="en-US" dirty="0"/>
          </a:p>
        </p:txBody>
      </p:sp>
      <p:pic>
        <p:nvPicPr>
          <p:cNvPr id="4098" name="Picture 2" descr="C:\Users\Windows 10\Pictures\Screenshots\Screenshot (75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</a:t>
            </a:r>
            <a:endParaRPr lang="en-US" dirty="0"/>
          </a:p>
        </p:txBody>
      </p:sp>
      <p:pic>
        <p:nvPicPr>
          <p:cNvPr id="5122" name="Picture 2" descr="C:\Users\Windows 10\Pictures\Screenshots\Screenshot (76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0"/>
            <a:ext cx="9144000" cy="533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320"/>
            <a:ext cx="8839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Polarization reconfigurable circular patch antenna 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without 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cut</a:t>
            </a:r>
            <a:endParaRPr lang="en-US" dirty="0"/>
          </a:p>
        </p:txBody>
      </p:sp>
      <p:pic>
        <p:nvPicPr>
          <p:cNvPr id="6146" name="Picture 2" descr="C:\Users\Windows 10\Pictures\Screenshots\Screenshot (77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52600"/>
            <a:ext cx="9144000" cy="5105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320"/>
            <a:ext cx="8763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Current distribution anti-clock wise direction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 descr="C:\Users\Windows 10\Pictures\Screenshots\Screenshot (79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00200"/>
            <a:ext cx="9144000" cy="525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4114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218" name="Picture 2" descr="C:\Users\Windows 10\Pictures\Screenshots\Screenshot (82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105</TotalTime>
  <Words>47</Words>
  <Application>Microsoft Office PowerPoint</Application>
  <PresentationFormat>On-screen Show (4:3)</PresentationFormat>
  <Paragraphs>11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Technic</vt:lpstr>
      <vt:lpstr>Performance analysis polarization reconfigurable circular patch antenna by comparing axial ratio for different polarization state(RHCP,LHCP,LINEAR)</vt:lpstr>
      <vt:lpstr>Polarization reconfigurable circular patch antenna with cut</vt:lpstr>
      <vt:lpstr>Current distribution clockwise direction</vt:lpstr>
      <vt:lpstr> </vt:lpstr>
      <vt:lpstr>Reflection coefficient</vt:lpstr>
      <vt:lpstr>Gain</vt:lpstr>
      <vt:lpstr>Polarization reconfigurable circular patch antenna without cut</vt:lpstr>
      <vt:lpstr>Current distribution anti-clock wise direction</vt:lpstr>
      <vt:lpstr> </vt:lpstr>
      <vt:lpstr>Reflection coefficient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analysis polarization reconfigurable circular patch antenna by comparing axial ratio for different polarization state(RHCP,LHCP,LINEAR)</dc:title>
  <dc:creator>Windows User</dc:creator>
  <cp:lastModifiedBy>Windows User</cp:lastModifiedBy>
  <cp:revision>6</cp:revision>
  <dcterms:created xsi:type="dcterms:W3CDTF">2021-02-01T05:29:31Z</dcterms:created>
  <dcterms:modified xsi:type="dcterms:W3CDTF">2021-02-01T07:15:15Z</dcterms:modified>
</cp:coreProperties>
</file>