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9A1C5-B3D8-4F48-A2C7-3E5D6843FD49}" type="datetimeFigureOut">
              <a:rPr lang="en-US" smtClean="0"/>
              <a:pPr/>
              <a:t>3/27/2021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1176B-80C1-4591-BC75-662559F483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9A1C5-B3D8-4F48-A2C7-3E5D6843FD49}" type="datetimeFigureOut">
              <a:rPr lang="en-US" smtClean="0"/>
              <a:pPr/>
              <a:t>3/27/2021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1176B-80C1-4591-BC75-662559F483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9A1C5-B3D8-4F48-A2C7-3E5D6843FD49}" type="datetimeFigureOut">
              <a:rPr lang="en-US" smtClean="0"/>
              <a:pPr/>
              <a:t>3/27/2021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1176B-80C1-4591-BC75-662559F483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9A1C5-B3D8-4F48-A2C7-3E5D6843FD49}" type="datetimeFigureOut">
              <a:rPr lang="en-US" smtClean="0"/>
              <a:pPr/>
              <a:t>3/27/2021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1176B-80C1-4591-BC75-662559F483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9A1C5-B3D8-4F48-A2C7-3E5D6843FD49}" type="datetimeFigureOut">
              <a:rPr lang="en-US" smtClean="0"/>
              <a:pPr/>
              <a:t>3/27/2021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1176B-80C1-4591-BC75-662559F483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9A1C5-B3D8-4F48-A2C7-3E5D6843FD49}" type="datetimeFigureOut">
              <a:rPr lang="en-US" smtClean="0"/>
              <a:pPr/>
              <a:t>3/27/2021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1176B-80C1-4591-BC75-662559F483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9A1C5-B3D8-4F48-A2C7-3E5D6843FD49}" type="datetimeFigureOut">
              <a:rPr lang="en-US" smtClean="0"/>
              <a:pPr/>
              <a:t>3/27/2021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1176B-80C1-4591-BC75-662559F483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9A1C5-B3D8-4F48-A2C7-3E5D6843FD49}" type="datetimeFigureOut">
              <a:rPr lang="en-US" smtClean="0"/>
              <a:pPr/>
              <a:t>3/27/2021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1176B-80C1-4591-BC75-662559F483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9A1C5-B3D8-4F48-A2C7-3E5D6843FD49}" type="datetimeFigureOut">
              <a:rPr lang="en-US" smtClean="0"/>
              <a:pPr/>
              <a:t>3/27/2021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1176B-80C1-4591-BC75-662559F483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9A1C5-B3D8-4F48-A2C7-3E5D6843FD49}" type="datetimeFigureOut">
              <a:rPr lang="en-US" smtClean="0"/>
              <a:pPr/>
              <a:t>3/27/2021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1176B-80C1-4591-BC75-662559F483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9A1C5-B3D8-4F48-A2C7-3E5D6843FD49}" type="datetimeFigureOut">
              <a:rPr lang="en-US" smtClean="0"/>
              <a:pPr/>
              <a:t>3/27/2021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1176B-80C1-4591-BC75-662559F483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9A1C5-B3D8-4F48-A2C7-3E5D6843FD49}" type="datetimeFigureOut">
              <a:rPr lang="en-US" smtClean="0"/>
              <a:pPr/>
              <a:t>3/27/2021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1176B-80C1-4591-BC75-662559F4833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t="18750" r="44949" b="18750"/>
          <a:stretch>
            <a:fillRect/>
          </a:stretch>
        </p:blipFill>
        <p:spPr bwMode="auto">
          <a:xfrm>
            <a:off x="762000" y="914400"/>
            <a:ext cx="7162800" cy="4572000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t="17708" r="45534" b="18750"/>
          <a:stretch>
            <a:fillRect/>
          </a:stretch>
        </p:blipFill>
        <p:spPr bwMode="auto">
          <a:xfrm>
            <a:off x="1371600" y="1066800"/>
            <a:ext cx="7086600" cy="4648200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0</Words>
  <Application>Microsoft Office PowerPoint</Application>
  <PresentationFormat>On-screen Show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Windows User</cp:lastModifiedBy>
  <cp:revision>4</cp:revision>
  <dcterms:created xsi:type="dcterms:W3CDTF">2021-03-27T14:29:49Z</dcterms:created>
  <dcterms:modified xsi:type="dcterms:W3CDTF">2021-03-27T15:15:14Z</dcterms:modified>
</cp:coreProperties>
</file>