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841" r:id="rId5"/>
  </p:sldMasterIdLst>
  <p:notesMasterIdLst>
    <p:notesMasterId r:id="rId51"/>
  </p:notesMasterIdLst>
  <p:handoutMasterIdLst>
    <p:handoutMasterId r:id="rId52"/>
  </p:handoutMasterIdLst>
  <p:sldIdLst>
    <p:sldId id="340" r:id="rId6"/>
    <p:sldId id="330" r:id="rId7"/>
    <p:sldId id="331" r:id="rId8"/>
    <p:sldId id="332" r:id="rId9"/>
    <p:sldId id="298" r:id="rId10"/>
    <p:sldId id="262" r:id="rId11"/>
    <p:sldId id="263" r:id="rId12"/>
    <p:sldId id="299" r:id="rId13"/>
    <p:sldId id="302" r:id="rId14"/>
    <p:sldId id="264" r:id="rId15"/>
    <p:sldId id="266" r:id="rId16"/>
    <p:sldId id="265" r:id="rId17"/>
    <p:sldId id="276" r:id="rId18"/>
    <p:sldId id="338" r:id="rId19"/>
    <p:sldId id="293" r:id="rId20"/>
    <p:sldId id="277" r:id="rId21"/>
    <p:sldId id="341" r:id="rId22"/>
    <p:sldId id="269" r:id="rId23"/>
    <p:sldId id="304" r:id="rId24"/>
    <p:sldId id="305" r:id="rId25"/>
    <p:sldId id="307" r:id="rId26"/>
    <p:sldId id="306" r:id="rId27"/>
    <p:sldId id="308" r:id="rId28"/>
    <p:sldId id="270" r:id="rId29"/>
    <p:sldId id="309" r:id="rId30"/>
    <p:sldId id="310" r:id="rId31"/>
    <p:sldId id="311" r:id="rId32"/>
    <p:sldId id="312" r:id="rId33"/>
    <p:sldId id="314" r:id="rId34"/>
    <p:sldId id="313" r:id="rId35"/>
    <p:sldId id="315" r:id="rId36"/>
    <p:sldId id="316" r:id="rId37"/>
    <p:sldId id="317" r:id="rId38"/>
    <p:sldId id="342" r:id="rId39"/>
    <p:sldId id="296" r:id="rId40"/>
    <p:sldId id="318" r:id="rId41"/>
    <p:sldId id="343" r:id="rId42"/>
    <p:sldId id="322" r:id="rId43"/>
    <p:sldId id="323" r:id="rId44"/>
    <p:sldId id="324" r:id="rId45"/>
    <p:sldId id="344" r:id="rId46"/>
    <p:sldId id="289" r:id="rId47"/>
    <p:sldId id="320" r:id="rId48"/>
    <p:sldId id="274" r:id="rId49"/>
    <p:sldId id="339" r:id="rId5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8"/>
    <p:restoredTop sz="85142"/>
  </p:normalViewPr>
  <p:slideViewPr>
    <p:cSldViewPr snapToGrid="0" snapToObjects="1">
      <p:cViewPr varScale="1">
        <p:scale>
          <a:sx n="142" d="100"/>
          <a:sy n="142" d="100"/>
        </p:scale>
        <p:origin x="101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A5956-3BE2-45E5-94C5-C1E857818AA7}"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9F4774FE-89C8-407E-A4B7-47B8F0DE826B}">
      <dgm:prSet/>
      <dgm:spPr/>
      <dgm:t>
        <a:bodyPr/>
        <a:lstStyle/>
        <a:p>
          <a:r>
            <a:rPr lang="en-US"/>
            <a:t>Executive Summary</a:t>
          </a:r>
        </a:p>
      </dgm:t>
    </dgm:pt>
    <dgm:pt modelId="{6C968C27-9DE5-4F67-A396-C07B3B428882}" type="parTrans" cxnId="{4D1A22FA-6C5D-439A-97BC-52AAEE1A9BDC}">
      <dgm:prSet/>
      <dgm:spPr/>
      <dgm:t>
        <a:bodyPr/>
        <a:lstStyle/>
        <a:p>
          <a:endParaRPr lang="en-US"/>
        </a:p>
      </dgm:t>
    </dgm:pt>
    <dgm:pt modelId="{CBBD7E84-55FA-4C6B-8348-0A7B430DA68B}" type="sibTrans" cxnId="{4D1A22FA-6C5D-439A-97BC-52AAEE1A9BDC}">
      <dgm:prSet/>
      <dgm:spPr/>
      <dgm:t>
        <a:bodyPr/>
        <a:lstStyle/>
        <a:p>
          <a:endParaRPr lang="en-US"/>
        </a:p>
      </dgm:t>
    </dgm:pt>
    <dgm:pt modelId="{C2AB3EDF-C475-44A3-BBED-C20DDF2B7EFF}">
      <dgm:prSet/>
      <dgm:spPr/>
      <dgm:t>
        <a:bodyPr/>
        <a:lstStyle/>
        <a:p>
          <a:r>
            <a:rPr lang="en-US"/>
            <a:t>Introduction</a:t>
          </a:r>
        </a:p>
      </dgm:t>
    </dgm:pt>
    <dgm:pt modelId="{80083F52-2571-4DA4-9F1A-78FE02A04F13}" type="parTrans" cxnId="{6AE849D1-B29B-4357-837E-C4248EB8EADC}">
      <dgm:prSet/>
      <dgm:spPr/>
      <dgm:t>
        <a:bodyPr/>
        <a:lstStyle/>
        <a:p>
          <a:endParaRPr lang="en-US"/>
        </a:p>
      </dgm:t>
    </dgm:pt>
    <dgm:pt modelId="{F957AF68-63C7-4B5E-AEA7-8EC84956E3D6}" type="sibTrans" cxnId="{6AE849D1-B29B-4357-837E-C4248EB8EADC}">
      <dgm:prSet/>
      <dgm:spPr/>
      <dgm:t>
        <a:bodyPr/>
        <a:lstStyle/>
        <a:p>
          <a:endParaRPr lang="en-US"/>
        </a:p>
      </dgm:t>
    </dgm:pt>
    <dgm:pt modelId="{EAB509F0-586C-4D3C-AE4E-5392428C097F}">
      <dgm:prSet/>
      <dgm:spPr/>
      <dgm:t>
        <a:bodyPr/>
        <a:lstStyle/>
        <a:p>
          <a:r>
            <a:rPr lang="en-US"/>
            <a:t>Methodology</a:t>
          </a:r>
        </a:p>
      </dgm:t>
    </dgm:pt>
    <dgm:pt modelId="{874AE151-82F6-4403-9681-0AECAA28A435}" type="parTrans" cxnId="{1C407EE7-D5AC-40D7-BC28-2A3B2E23B1F4}">
      <dgm:prSet/>
      <dgm:spPr/>
      <dgm:t>
        <a:bodyPr/>
        <a:lstStyle/>
        <a:p>
          <a:endParaRPr lang="en-US"/>
        </a:p>
      </dgm:t>
    </dgm:pt>
    <dgm:pt modelId="{BAF9D913-9A74-41B3-A1A8-4755973ED0C1}" type="sibTrans" cxnId="{1C407EE7-D5AC-40D7-BC28-2A3B2E23B1F4}">
      <dgm:prSet/>
      <dgm:spPr/>
      <dgm:t>
        <a:bodyPr/>
        <a:lstStyle/>
        <a:p>
          <a:endParaRPr lang="en-US"/>
        </a:p>
      </dgm:t>
    </dgm:pt>
    <dgm:pt modelId="{4C4B1A26-3797-4F22-8736-0F726A9C0AAB}">
      <dgm:prSet/>
      <dgm:spPr/>
      <dgm:t>
        <a:bodyPr/>
        <a:lstStyle/>
        <a:p>
          <a:r>
            <a:rPr lang="en-US"/>
            <a:t>Results</a:t>
          </a:r>
        </a:p>
      </dgm:t>
    </dgm:pt>
    <dgm:pt modelId="{4245DC0F-8EE2-4E9E-AA40-FD6F5A43A34F}" type="parTrans" cxnId="{6138EF3B-D6B8-4D55-BD02-2E45947CA886}">
      <dgm:prSet/>
      <dgm:spPr/>
      <dgm:t>
        <a:bodyPr/>
        <a:lstStyle/>
        <a:p>
          <a:endParaRPr lang="en-US"/>
        </a:p>
      </dgm:t>
    </dgm:pt>
    <dgm:pt modelId="{FB3D87D0-883F-4EAB-BCDD-0347227CE05E}" type="sibTrans" cxnId="{6138EF3B-D6B8-4D55-BD02-2E45947CA886}">
      <dgm:prSet/>
      <dgm:spPr/>
      <dgm:t>
        <a:bodyPr/>
        <a:lstStyle/>
        <a:p>
          <a:endParaRPr lang="en-US"/>
        </a:p>
      </dgm:t>
    </dgm:pt>
    <dgm:pt modelId="{E4CB4AA7-55A8-4328-BF41-5BC79864DCA1}">
      <dgm:prSet/>
      <dgm:spPr/>
      <dgm:t>
        <a:bodyPr/>
        <a:lstStyle/>
        <a:p>
          <a:r>
            <a:rPr lang="en-US"/>
            <a:t>Conclusion</a:t>
          </a:r>
        </a:p>
      </dgm:t>
    </dgm:pt>
    <dgm:pt modelId="{E9E345CF-BCEA-4DE5-AC7E-F15D0337085E}" type="parTrans" cxnId="{3F731CD9-A2D2-41BD-93EF-620484E09C7E}">
      <dgm:prSet/>
      <dgm:spPr/>
      <dgm:t>
        <a:bodyPr/>
        <a:lstStyle/>
        <a:p>
          <a:endParaRPr lang="en-US"/>
        </a:p>
      </dgm:t>
    </dgm:pt>
    <dgm:pt modelId="{7C5FB6BC-FAB5-42CD-A9CA-63219709FE45}" type="sibTrans" cxnId="{3F731CD9-A2D2-41BD-93EF-620484E09C7E}">
      <dgm:prSet/>
      <dgm:spPr/>
      <dgm:t>
        <a:bodyPr/>
        <a:lstStyle/>
        <a:p>
          <a:endParaRPr lang="en-US"/>
        </a:p>
      </dgm:t>
    </dgm:pt>
    <dgm:pt modelId="{2770300F-2A31-4C11-8FB6-D225A445A62B}">
      <dgm:prSet/>
      <dgm:spPr/>
      <dgm:t>
        <a:bodyPr/>
        <a:lstStyle/>
        <a:p>
          <a:r>
            <a:rPr lang="en-US"/>
            <a:t>Appendix</a:t>
          </a:r>
        </a:p>
      </dgm:t>
    </dgm:pt>
    <dgm:pt modelId="{272CB566-2250-4BA6-8F8A-A36C387DD4B7}" type="parTrans" cxnId="{77090F8B-5B75-4BF4-9871-14334013110A}">
      <dgm:prSet/>
      <dgm:spPr/>
      <dgm:t>
        <a:bodyPr/>
        <a:lstStyle/>
        <a:p>
          <a:endParaRPr lang="en-US"/>
        </a:p>
      </dgm:t>
    </dgm:pt>
    <dgm:pt modelId="{71A56BF0-18C5-4D95-B102-A616FFF8A475}" type="sibTrans" cxnId="{77090F8B-5B75-4BF4-9871-14334013110A}">
      <dgm:prSet/>
      <dgm:spPr/>
      <dgm:t>
        <a:bodyPr/>
        <a:lstStyle/>
        <a:p>
          <a:endParaRPr lang="en-US"/>
        </a:p>
      </dgm:t>
    </dgm:pt>
    <dgm:pt modelId="{E7FF6C3F-F81B-4338-8C9A-C3A2DFB2F050}" type="pres">
      <dgm:prSet presAssocID="{2B6A5956-3BE2-45E5-94C5-C1E857818AA7}" presName="root" presStyleCnt="0">
        <dgm:presLayoutVars>
          <dgm:dir/>
          <dgm:resizeHandles val="exact"/>
        </dgm:presLayoutVars>
      </dgm:prSet>
      <dgm:spPr/>
    </dgm:pt>
    <dgm:pt modelId="{33CEF66F-64C7-4939-BCB0-C2E5920BD3F4}" type="pres">
      <dgm:prSet presAssocID="{9F4774FE-89C8-407E-A4B7-47B8F0DE826B}" presName="compNode" presStyleCnt="0"/>
      <dgm:spPr/>
    </dgm:pt>
    <dgm:pt modelId="{C1F4A249-EECB-4FE4-B89C-B739BFB7DCAC}" type="pres">
      <dgm:prSet presAssocID="{9F4774FE-89C8-407E-A4B7-47B8F0DE82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ploy"/>
        </a:ext>
      </dgm:extLst>
    </dgm:pt>
    <dgm:pt modelId="{DF57226C-F371-4BC8-8CEA-6FC38E81A117}" type="pres">
      <dgm:prSet presAssocID="{9F4774FE-89C8-407E-A4B7-47B8F0DE826B}" presName="spaceRect" presStyleCnt="0"/>
      <dgm:spPr/>
    </dgm:pt>
    <dgm:pt modelId="{892E2C67-F5C6-410D-8B1D-4B72B6A3C611}" type="pres">
      <dgm:prSet presAssocID="{9F4774FE-89C8-407E-A4B7-47B8F0DE826B}" presName="textRect" presStyleLbl="revTx" presStyleIdx="0" presStyleCnt="6">
        <dgm:presLayoutVars>
          <dgm:chMax val="1"/>
          <dgm:chPref val="1"/>
        </dgm:presLayoutVars>
      </dgm:prSet>
      <dgm:spPr/>
    </dgm:pt>
    <dgm:pt modelId="{6440581F-71ED-4F2D-B670-4734A27F53A0}" type="pres">
      <dgm:prSet presAssocID="{CBBD7E84-55FA-4C6B-8348-0A7B430DA68B}" presName="sibTrans" presStyleCnt="0"/>
      <dgm:spPr/>
    </dgm:pt>
    <dgm:pt modelId="{6D2AF4D0-AF3A-446E-BE2C-7E9326948D2C}" type="pres">
      <dgm:prSet presAssocID="{C2AB3EDF-C475-44A3-BBED-C20DDF2B7EFF}" presName="compNode" presStyleCnt="0"/>
      <dgm:spPr/>
    </dgm:pt>
    <dgm:pt modelId="{F0062328-D713-41E9-B5FA-85C32ECA4717}" type="pres">
      <dgm:prSet presAssocID="{C2AB3EDF-C475-44A3-BBED-C20DDF2B7EF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B66DE4BA-4A7A-4E20-99AD-F92EA0FBBEB3}" type="pres">
      <dgm:prSet presAssocID="{C2AB3EDF-C475-44A3-BBED-C20DDF2B7EFF}" presName="spaceRect" presStyleCnt="0"/>
      <dgm:spPr/>
    </dgm:pt>
    <dgm:pt modelId="{57343502-999D-4B81-8B7C-78318BB96623}" type="pres">
      <dgm:prSet presAssocID="{C2AB3EDF-C475-44A3-BBED-C20DDF2B7EFF}" presName="textRect" presStyleLbl="revTx" presStyleIdx="1" presStyleCnt="6">
        <dgm:presLayoutVars>
          <dgm:chMax val="1"/>
          <dgm:chPref val="1"/>
        </dgm:presLayoutVars>
      </dgm:prSet>
      <dgm:spPr/>
    </dgm:pt>
    <dgm:pt modelId="{2E63B02B-8359-476C-8C70-D144ABF608D6}" type="pres">
      <dgm:prSet presAssocID="{F957AF68-63C7-4B5E-AEA7-8EC84956E3D6}" presName="sibTrans" presStyleCnt="0"/>
      <dgm:spPr/>
    </dgm:pt>
    <dgm:pt modelId="{AF0FBAAC-D727-4851-9ED0-299669074A03}" type="pres">
      <dgm:prSet presAssocID="{EAB509F0-586C-4D3C-AE4E-5392428C097F}" presName="compNode" presStyleCnt="0"/>
      <dgm:spPr/>
    </dgm:pt>
    <dgm:pt modelId="{4393CD04-59B7-456F-B221-F73057845120}" type="pres">
      <dgm:prSet presAssocID="{EAB509F0-586C-4D3C-AE4E-5392428C09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ment"/>
        </a:ext>
      </dgm:extLst>
    </dgm:pt>
    <dgm:pt modelId="{62358CB1-938E-40FE-ACED-D9DB1F71FDC5}" type="pres">
      <dgm:prSet presAssocID="{EAB509F0-586C-4D3C-AE4E-5392428C097F}" presName="spaceRect" presStyleCnt="0"/>
      <dgm:spPr/>
    </dgm:pt>
    <dgm:pt modelId="{CA29C732-BC63-4FB1-901C-F9D0B0EED951}" type="pres">
      <dgm:prSet presAssocID="{EAB509F0-586C-4D3C-AE4E-5392428C097F}" presName="textRect" presStyleLbl="revTx" presStyleIdx="2" presStyleCnt="6">
        <dgm:presLayoutVars>
          <dgm:chMax val="1"/>
          <dgm:chPref val="1"/>
        </dgm:presLayoutVars>
      </dgm:prSet>
      <dgm:spPr/>
    </dgm:pt>
    <dgm:pt modelId="{E66B71E6-3CBF-422F-B881-447E719E9812}" type="pres">
      <dgm:prSet presAssocID="{BAF9D913-9A74-41B3-A1A8-4755973ED0C1}" presName="sibTrans" presStyleCnt="0"/>
      <dgm:spPr/>
    </dgm:pt>
    <dgm:pt modelId="{7791F3EA-E962-4AA6-B41A-0DAE6CDFCC0A}" type="pres">
      <dgm:prSet presAssocID="{4C4B1A26-3797-4F22-8736-0F726A9C0AAB}" presName="compNode" presStyleCnt="0"/>
      <dgm:spPr/>
    </dgm:pt>
    <dgm:pt modelId="{CFB672D7-D1F0-473E-863F-88FD477A031D}" type="pres">
      <dgm:prSet presAssocID="{4C4B1A26-3797-4F22-8736-0F726A9C0AA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D365623B-D3AF-4F73-A9F6-FE1D2EE9DA84}" type="pres">
      <dgm:prSet presAssocID="{4C4B1A26-3797-4F22-8736-0F726A9C0AAB}" presName="spaceRect" presStyleCnt="0"/>
      <dgm:spPr/>
    </dgm:pt>
    <dgm:pt modelId="{7BB4A26B-DD1E-4099-9C8C-C4FD2AA9E2F5}" type="pres">
      <dgm:prSet presAssocID="{4C4B1A26-3797-4F22-8736-0F726A9C0AAB}" presName="textRect" presStyleLbl="revTx" presStyleIdx="3" presStyleCnt="6">
        <dgm:presLayoutVars>
          <dgm:chMax val="1"/>
          <dgm:chPref val="1"/>
        </dgm:presLayoutVars>
      </dgm:prSet>
      <dgm:spPr/>
    </dgm:pt>
    <dgm:pt modelId="{11A4B781-AF39-4F77-B0DE-977F87455312}" type="pres">
      <dgm:prSet presAssocID="{FB3D87D0-883F-4EAB-BCDD-0347227CE05E}" presName="sibTrans" presStyleCnt="0"/>
      <dgm:spPr/>
    </dgm:pt>
    <dgm:pt modelId="{7D9E2E50-D6F0-4507-B8F0-F80A21D4796C}" type="pres">
      <dgm:prSet presAssocID="{E4CB4AA7-55A8-4328-BF41-5BC79864DCA1}" presName="compNode" presStyleCnt="0"/>
      <dgm:spPr/>
    </dgm:pt>
    <dgm:pt modelId="{FFBD5014-F4A3-40AC-8C46-0BED4419C47F}" type="pres">
      <dgm:prSet presAssocID="{E4CB4AA7-55A8-4328-BF41-5BC79864DCA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51F95045-CE26-4859-B211-C8813784B11C}" type="pres">
      <dgm:prSet presAssocID="{E4CB4AA7-55A8-4328-BF41-5BC79864DCA1}" presName="spaceRect" presStyleCnt="0"/>
      <dgm:spPr/>
    </dgm:pt>
    <dgm:pt modelId="{D4DF6308-A9FC-4492-BF23-6F21C5CBC881}" type="pres">
      <dgm:prSet presAssocID="{E4CB4AA7-55A8-4328-BF41-5BC79864DCA1}" presName="textRect" presStyleLbl="revTx" presStyleIdx="4" presStyleCnt="6">
        <dgm:presLayoutVars>
          <dgm:chMax val="1"/>
          <dgm:chPref val="1"/>
        </dgm:presLayoutVars>
      </dgm:prSet>
      <dgm:spPr/>
    </dgm:pt>
    <dgm:pt modelId="{92A599BE-F035-40D0-97FA-88A4A8670DB0}" type="pres">
      <dgm:prSet presAssocID="{7C5FB6BC-FAB5-42CD-A9CA-63219709FE45}" presName="sibTrans" presStyleCnt="0"/>
      <dgm:spPr/>
    </dgm:pt>
    <dgm:pt modelId="{5BDA38CB-74F0-47CE-9F17-ADBDAFD0DE43}" type="pres">
      <dgm:prSet presAssocID="{2770300F-2A31-4C11-8FB6-D225A445A62B}" presName="compNode" presStyleCnt="0"/>
      <dgm:spPr/>
    </dgm:pt>
    <dgm:pt modelId="{1F6DE7A3-5658-4030-BD61-08B55CD00049}" type="pres">
      <dgm:prSet presAssocID="{2770300F-2A31-4C11-8FB6-D225A445A62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eted List"/>
        </a:ext>
      </dgm:extLst>
    </dgm:pt>
    <dgm:pt modelId="{222B144F-D017-4C24-9437-383CB28C8495}" type="pres">
      <dgm:prSet presAssocID="{2770300F-2A31-4C11-8FB6-D225A445A62B}" presName="spaceRect" presStyleCnt="0"/>
      <dgm:spPr/>
    </dgm:pt>
    <dgm:pt modelId="{5DD4BE45-FADB-4A9C-A870-05B47ED532ED}" type="pres">
      <dgm:prSet presAssocID="{2770300F-2A31-4C11-8FB6-D225A445A62B}" presName="textRect" presStyleLbl="revTx" presStyleIdx="5" presStyleCnt="6">
        <dgm:presLayoutVars>
          <dgm:chMax val="1"/>
          <dgm:chPref val="1"/>
        </dgm:presLayoutVars>
      </dgm:prSet>
      <dgm:spPr/>
    </dgm:pt>
  </dgm:ptLst>
  <dgm:cxnLst>
    <dgm:cxn modelId="{1F72D210-39CB-4F97-A4D0-CBCA3F276D20}" type="presOf" srcId="{4C4B1A26-3797-4F22-8736-0F726A9C0AAB}" destId="{7BB4A26B-DD1E-4099-9C8C-C4FD2AA9E2F5}" srcOrd="0" destOrd="0" presId="urn:microsoft.com/office/officeart/2018/2/layout/IconLabelList"/>
    <dgm:cxn modelId="{FC9EA127-3DFA-437E-9197-6516863EE711}" type="presOf" srcId="{2770300F-2A31-4C11-8FB6-D225A445A62B}" destId="{5DD4BE45-FADB-4A9C-A870-05B47ED532ED}" srcOrd="0" destOrd="0" presId="urn:microsoft.com/office/officeart/2018/2/layout/IconLabelList"/>
    <dgm:cxn modelId="{6138EF3B-D6B8-4D55-BD02-2E45947CA886}" srcId="{2B6A5956-3BE2-45E5-94C5-C1E857818AA7}" destId="{4C4B1A26-3797-4F22-8736-0F726A9C0AAB}" srcOrd="3" destOrd="0" parTransId="{4245DC0F-8EE2-4E9E-AA40-FD6F5A43A34F}" sibTransId="{FB3D87D0-883F-4EAB-BCDD-0347227CE05E}"/>
    <dgm:cxn modelId="{F54FEE49-B296-4EBF-88AA-9BF6A4E3A298}" type="presOf" srcId="{EAB509F0-586C-4D3C-AE4E-5392428C097F}" destId="{CA29C732-BC63-4FB1-901C-F9D0B0EED951}" srcOrd="0" destOrd="0" presId="urn:microsoft.com/office/officeart/2018/2/layout/IconLabelList"/>
    <dgm:cxn modelId="{77090F8B-5B75-4BF4-9871-14334013110A}" srcId="{2B6A5956-3BE2-45E5-94C5-C1E857818AA7}" destId="{2770300F-2A31-4C11-8FB6-D225A445A62B}" srcOrd="5" destOrd="0" parTransId="{272CB566-2250-4BA6-8F8A-A36C387DD4B7}" sibTransId="{71A56BF0-18C5-4D95-B102-A616FFF8A475}"/>
    <dgm:cxn modelId="{4B7770A3-6027-4F10-833E-314896D91F47}" type="presOf" srcId="{2B6A5956-3BE2-45E5-94C5-C1E857818AA7}" destId="{E7FF6C3F-F81B-4338-8C9A-C3A2DFB2F050}" srcOrd="0" destOrd="0" presId="urn:microsoft.com/office/officeart/2018/2/layout/IconLabelList"/>
    <dgm:cxn modelId="{3163FABB-0730-4A9D-8142-E1DBF381284B}" type="presOf" srcId="{E4CB4AA7-55A8-4328-BF41-5BC79864DCA1}" destId="{D4DF6308-A9FC-4492-BF23-6F21C5CBC881}" srcOrd="0" destOrd="0" presId="urn:microsoft.com/office/officeart/2018/2/layout/IconLabelList"/>
    <dgm:cxn modelId="{6AE849D1-B29B-4357-837E-C4248EB8EADC}" srcId="{2B6A5956-3BE2-45E5-94C5-C1E857818AA7}" destId="{C2AB3EDF-C475-44A3-BBED-C20DDF2B7EFF}" srcOrd="1" destOrd="0" parTransId="{80083F52-2571-4DA4-9F1A-78FE02A04F13}" sibTransId="{F957AF68-63C7-4B5E-AEA7-8EC84956E3D6}"/>
    <dgm:cxn modelId="{3F731CD9-A2D2-41BD-93EF-620484E09C7E}" srcId="{2B6A5956-3BE2-45E5-94C5-C1E857818AA7}" destId="{E4CB4AA7-55A8-4328-BF41-5BC79864DCA1}" srcOrd="4" destOrd="0" parTransId="{E9E345CF-BCEA-4DE5-AC7E-F15D0337085E}" sibTransId="{7C5FB6BC-FAB5-42CD-A9CA-63219709FE45}"/>
    <dgm:cxn modelId="{88833DE4-3EC8-49CD-8F8B-4732F68B16EC}" type="presOf" srcId="{C2AB3EDF-C475-44A3-BBED-C20DDF2B7EFF}" destId="{57343502-999D-4B81-8B7C-78318BB96623}" srcOrd="0" destOrd="0" presId="urn:microsoft.com/office/officeart/2018/2/layout/IconLabelList"/>
    <dgm:cxn modelId="{1C407EE7-D5AC-40D7-BC28-2A3B2E23B1F4}" srcId="{2B6A5956-3BE2-45E5-94C5-C1E857818AA7}" destId="{EAB509F0-586C-4D3C-AE4E-5392428C097F}" srcOrd="2" destOrd="0" parTransId="{874AE151-82F6-4403-9681-0AECAA28A435}" sibTransId="{BAF9D913-9A74-41B3-A1A8-4755973ED0C1}"/>
    <dgm:cxn modelId="{4D1A22FA-6C5D-439A-97BC-52AAEE1A9BDC}" srcId="{2B6A5956-3BE2-45E5-94C5-C1E857818AA7}" destId="{9F4774FE-89C8-407E-A4B7-47B8F0DE826B}" srcOrd="0" destOrd="0" parTransId="{6C968C27-9DE5-4F67-A396-C07B3B428882}" sibTransId="{CBBD7E84-55FA-4C6B-8348-0A7B430DA68B}"/>
    <dgm:cxn modelId="{33AE57FD-27B1-4C01-9C63-60F4B0B2A001}" type="presOf" srcId="{9F4774FE-89C8-407E-A4B7-47B8F0DE826B}" destId="{892E2C67-F5C6-410D-8B1D-4B72B6A3C611}" srcOrd="0" destOrd="0" presId="urn:microsoft.com/office/officeart/2018/2/layout/IconLabelList"/>
    <dgm:cxn modelId="{F831A970-1E48-43A2-B57B-33C60D0D1A37}" type="presParOf" srcId="{E7FF6C3F-F81B-4338-8C9A-C3A2DFB2F050}" destId="{33CEF66F-64C7-4939-BCB0-C2E5920BD3F4}" srcOrd="0" destOrd="0" presId="urn:microsoft.com/office/officeart/2018/2/layout/IconLabelList"/>
    <dgm:cxn modelId="{66132ED4-5DAC-4A1F-9A35-E59AC2AC2995}" type="presParOf" srcId="{33CEF66F-64C7-4939-BCB0-C2E5920BD3F4}" destId="{C1F4A249-EECB-4FE4-B89C-B739BFB7DCAC}" srcOrd="0" destOrd="0" presId="urn:microsoft.com/office/officeart/2018/2/layout/IconLabelList"/>
    <dgm:cxn modelId="{01A57212-B069-4927-BA5C-6BBED1A89CE4}" type="presParOf" srcId="{33CEF66F-64C7-4939-BCB0-C2E5920BD3F4}" destId="{DF57226C-F371-4BC8-8CEA-6FC38E81A117}" srcOrd="1" destOrd="0" presId="urn:microsoft.com/office/officeart/2018/2/layout/IconLabelList"/>
    <dgm:cxn modelId="{537A20C3-1FAC-4B85-A810-201D98F23A77}" type="presParOf" srcId="{33CEF66F-64C7-4939-BCB0-C2E5920BD3F4}" destId="{892E2C67-F5C6-410D-8B1D-4B72B6A3C611}" srcOrd="2" destOrd="0" presId="urn:microsoft.com/office/officeart/2018/2/layout/IconLabelList"/>
    <dgm:cxn modelId="{1CFB3CA6-1E3B-4C6C-98BC-2E84825514BA}" type="presParOf" srcId="{E7FF6C3F-F81B-4338-8C9A-C3A2DFB2F050}" destId="{6440581F-71ED-4F2D-B670-4734A27F53A0}" srcOrd="1" destOrd="0" presId="urn:microsoft.com/office/officeart/2018/2/layout/IconLabelList"/>
    <dgm:cxn modelId="{41210F66-F545-4F8E-93B6-BA3C9517AF20}" type="presParOf" srcId="{E7FF6C3F-F81B-4338-8C9A-C3A2DFB2F050}" destId="{6D2AF4D0-AF3A-446E-BE2C-7E9326948D2C}" srcOrd="2" destOrd="0" presId="urn:microsoft.com/office/officeart/2018/2/layout/IconLabelList"/>
    <dgm:cxn modelId="{FA97CB1E-7B42-40B7-9011-E314327F66F6}" type="presParOf" srcId="{6D2AF4D0-AF3A-446E-BE2C-7E9326948D2C}" destId="{F0062328-D713-41E9-B5FA-85C32ECA4717}" srcOrd="0" destOrd="0" presId="urn:microsoft.com/office/officeart/2018/2/layout/IconLabelList"/>
    <dgm:cxn modelId="{895CE48F-E8F3-4800-9069-E6B5082E53AE}" type="presParOf" srcId="{6D2AF4D0-AF3A-446E-BE2C-7E9326948D2C}" destId="{B66DE4BA-4A7A-4E20-99AD-F92EA0FBBEB3}" srcOrd="1" destOrd="0" presId="urn:microsoft.com/office/officeart/2018/2/layout/IconLabelList"/>
    <dgm:cxn modelId="{C9F0F987-601A-4228-9DDA-6BB3A5BF0BA7}" type="presParOf" srcId="{6D2AF4D0-AF3A-446E-BE2C-7E9326948D2C}" destId="{57343502-999D-4B81-8B7C-78318BB96623}" srcOrd="2" destOrd="0" presId="urn:microsoft.com/office/officeart/2018/2/layout/IconLabelList"/>
    <dgm:cxn modelId="{89E085EB-7D70-477D-9B1E-B3EC0640AF54}" type="presParOf" srcId="{E7FF6C3F-F81B-4338-8C9A-C3A2DFB2F050}" destId="{2E63B02B-8359-476C-8C70-D144ABF608D6}" srcOrd="3" destOrd="0" presId="urn:microsoft.com/office/officeart/2018/2/layout/IconLabelList"/>
    <dgm:cxn modelId="{B1951214-2924-484C-96D7-8F56A8CADB8A}" type="presParOf" srcId="{E7FF6C3F-F81B-4338-8C9A-C3A2DFB2F050}" destId="{AF0FBAAC-D727-4851-9ED0-299669074A03}" srcOrd="4" destOrd="0" presId="urn:microsoft.com/office/officeart/2018/2/layout/IconLabelList"/>
    <dgm:cxn modelId="{65637417-FF99-4455-9E93-7A602BC9069A}" type="presParOf" srcId="{AF0FBAAC-D727-4851-9ED0-299669074A03}" destId="{4393CD04-59B7-456F-B221-F73057845120}" srcOrd="0" destOrd="0" presId="urn:microsoft.com/office/officeart/2018/2/layout/IconLabelList"/>
    <dgm:cxn modelId="{98DA1D3A-38A2-4C55-8181-4DDA58D0B30F}" type="presParOf" srcId="{AF0FBAAC-D727-4851-9ED0-299669074A03}" destId="{62358CB1-938E-40FE-ACED-D9DB1F71FDC5}" srcOrd="1" destOrd="0" presId="urn:microsoft.com/office/officeart/2018/2/layout/IconLabelList"/>
    <dgm:cxn modelId="{C9D8875D-B997-475D-A4A9-0761150C95BC}" type="presParOf" srcId="{AF0FBAAC-D727-4851-9ED0-299669074A03}" destId="{CA29C732-BC63-4FB1-901C-F9D0B0EED951}" srcOrd="2" destOrd="0" presId="urn:microsoft.com/office/officeart/2018/2/layout/IconLabelList"/>
    <dgm:cxn modelId="{E562A271-32E0-4AA8-BD3B-FD7EEECEB5E4}" type="presParOf" srcId="{E7FF6C3F-F81B-4338-8C9A-C3A2DFB2F050}" destId="{E66B71E6-3CBF-422F-B881-447E719E9812}" srcOrd="5" destOrd="0" presId="urn:microsoft.com/office/officeart/2018/2/layout/IconLabelList"/>
    <dgm:cxn modelId="{698C09BE-B7FB-4451-A6EF-C2004B252799}" type="presParOf" srcId="{E7FF6C3F-F81B-4338-8C9A-C3A2DFB2F050}" destId="{7791F3EA-E962-4AA6-B41A-0DAE6CDFCC0A}" srcOrd="6" destOrd="0" presId="urn:microsoft.com/office/officeart/2018/2/layout/IconLabelList"/>
    <dgm:cxn modelId="{D0549ACF-B0F0-4C90-B981-4AE1BF9FC832}" type="presParOf" srcId="{7791F3EA-E962-4AA6-B41A-0DAE6CDFCC0A}" destId="{CFB672D7-D1F0-473E-863F-88FD477A031D}" srcOrd="0" destOrd="0" presId="urn:microsoft.com/office/officeart/2018/2/layout/IconLabelList"/>
    <dgm:cxn modelId="{00BD6BB7-5BEF-4738-A616-498D3E19F04E}" type="presParOf" srcId="{7791F3EA-E962-4AA6-B41A-0DAE6CDFCC0A}" destId="{D365623B-D3AF-4F73-A9F6-FE1D2EE9DA84}" srcOrd="1" destOrd="0" presId="urn:microsoft.com/office/officeart/2018/2/layout/IconLabelList"/>
    <dgm:cxn modelId="{C4A8272D-B4B2-453D-9DF4-A2D75F2E0452}" type="presParOf" srcId="{7791F3EA-E962-4AA6-B41A-0DAE6CDFCC0A}" destId="{7BB4A26B-DD1E-4099-9C8C-C4FD2AA9E2F5}" srcOrd="2" destOrd="0" presId="urn:microsoft.com/office/officeart/2018/2/layout/IconLabelList"/>
    <dgm:cxn modelId="{33EFE74D-5BDB-4AC2-8920-330D2B5D739D}" type="presParOf" srcId="{E7FF6C3F-F81B-4338-8C9A-C3A2DFB2F050}" destId="{11A4B781-AF39-4F77-B0DE-977F87455312}" srcOrd="7" destOrd="0" presId="urn:microsoft.com/office/officeart/2018/2/layout/IconLabelList"/>
    <dgm:cxn modelId="{71A98FA9-34A0-421E-AC69-A83A1DDEE796}" type="presParOf" srcId="{E7FF6C3F-F81B-4338-8C9A-C3A2DFB2F050}" destId="{7D9E2E50-D6F0-4507-B8F0-F80A21D4796C}" srcOrd="8" destOrd="0" presId="urn:microsoft.com/office/officeart/2018/2/layout/IconLabelList"/>
    <dgm:cxn modelId="{D3769569-9427-4626-8699-8CF2E2CAE315}" type="presParOf" srcId="{7D9E2E50-D6F0-4507-B8F0-F80A21D4796C}" destId="{FFBD5014-F4A3-40AC-8C46-0BED4419C47F}" srcOrd="0" destOrd="0" presId="urn:microsoft.com/office/officeart/2018/2/layout/IconLabelList"/>
    <dgm:cxn modelId="{E69FC0A8-8EB1-4584-B762-D21390D2664C}" type="presParOf" srcId="{7D9E2E50-D6F0-4507-B8F0-F80A21D4796C}" destId="{51F95045-CE26-4859-B211-C8813784B11C}" srcOrd="1" destOrd="0" presId="urn:microsoft.com/office/officeart/2018/2/layout/IconLabelList"/>
    <dgm:cxn modelId="{3B85ABFC-ADBB-4683-B308-2DDA0FB63BAF}" type="presParOf" srcId="{7D9E2E50-D6F0-4507-B8F0-F80A21D4796C}" destId="{D4DF6308-A9FC-4492-BF23-6F21C5CBC881}" srcOrd="2" destOrd="0" presId="urn:microsoft.com/office/officeart/2018/2/layout/IconLabelList"/>
    <dgm:cxn modelId="{18826879-F40F-4557-8708-E354D659740D}" type="presParOf" srcId="{E7FF6C3F-F81B-4338-8C9A-C3A2DFB2F050}" destId="{92A599BE-F035-40D0-97FA-88A4A8670DB0}" srcOrd="9" destOrd="0" presId="urn:microsoft.com/office/officeart/2018/2/layout/IconLabelList"/>
    <dgm:cxn modelId="{C81AF29F-4023-42FB-B10B-6A530502213D}" type="presParOf" srcId="{E7FF6C3F-F81B-4338-8C9A-C3A2DFB2F050}" destId="{5BDA38CB-74F0-47CE-9F17-ADBDAFD0DE43}" srcOrd="10" destOrd="0" presId="urn:microsoft.com/office/officeart/2018/2/layout/IconLabelList"/>
    <dgm:cxn modelId="{88E0C728-275F-4199-AC20-7BFFBB26A698}" type="presParOf" srcId="{5BDA38CB-74F0-47CE-9F17-ADBDAFD0DE43}" destId="{1F6DE7A3-5658-4030-BD61-08B55CD00049}" srcOrd="0" destOrd="0" presId="urn:microsoft.com/office/officeart/2018/2/layout/IconLabelList"/>
    <dgm:cxn modelId="{481CC8A7-52DC-4BE7-8D31-B18C08BAB75D}" type="presParOf" srcId="{5BDA38CB-74F0-47CE-9F17-ADBDAFD0DE43}" destId="{222B144F-D017-4C24-9437-383CB28C8495}" srcOrd="1" destOrd="0" presId="urn:microsoft.com/office/officeart/2018/2/layout/IconLabelList"/>
    <dgm:cxn modelId="{5ED9A904-1339-44A1-83B4-7674921AF8D2}" type="presParOf" srcId="{5BDA38CB-74F0-47CE-9F17-ADBDAFD0DE43}" destId="{5DD4BE45-FADB-4A9C-A870-05B47ED532ED}"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D2DF49-5A3E-448D-B4D5-BC30761127C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1FB1E50-A039-414D-A99E-8702292D52FE}">
      <dgm:prSet/>
      <dgm:spPr/>
      <dgm:t>
        <a:bodyPr/>
        <a:lstStyle/>
        <a:p>
          <a:r>
            <a:rPr lang="en-US"/>
            <a:t>Summary of methodologies</a:t>
          </a:r>
        </a:p>
      </dgm:t>
    </dgm:pt>
    <dgm:pt modelId="{CB7E1226-BD8D-4E14-889B-FA01A132B052}" type="parTrans" cxnId="{8B5ECF98-339A-49DD-83C4-E1C0F9157F87}">
      <dgm:prSet/>
      <dgm:spPr/>
      <dgm:t>
        <a:bodyPr/>
        <a:lstStyle/>
        <a:p>
          <a:endParaRPr lang="en-US"/>
        </a:p>
      </dgm:t>
    </dgm:pt>
    <dgm:pt modelId="{A3DA26E8-6D6C-4130-B437-84C426529540}" type="sibTrans" cxnId="{8B5ECF98-339A-49DD-83C4-E1C0F9157F87}">
      <dgm:prSet/>
      <dgm:spPr/>
      <dgm:t>
        <a:bodyPr/>
        <a:lstStyle/>
        <a:p>
          <a:endParaRPr lang="en-US"/>
        </a:p>
      </dgm:t>
    </dgm:pt>
    <dgm:pt modelId="{9E4F665E-A489-4034-AD69-0276C1854F63}">
      <dgm:prSet/>
      <dgm:spPr/>
      <dgm:t>
        <a:bodyPr/>
        <a:lstStyle/>
        <a:p>
          <a:r>
            <a:rPr lang="en-US"/>
            <a:t>Data Collection through API</a:t>
          </a:r>
        </a:p>
      </dgm:t>
    </dgm:pt>
    <dgm:pt modelId="{48A5F1C6-5995-408D-B4FD-C9FFBD695C7F}" type="parTrans" cxnId="{0FCA5578-2B3E-44C7-BF35-8679A488E1EE}">
      <dgm:prSet/>
      <dgm:spPr/>
      <dgm:t>
        <a:bodyPr/>
        <a:lstStyle/>
        <a:p>
          <a:endParaRPr lang="en-US"/>
        </a:p>
      </dgm:t>
    </dgm:pt>
    <dgm:pt modelId="{1471507C-9574-452C-9F23-B93D827A13ED}" type="sibTrans" cxnId="{0FCA5578-2B3E-44C7-BF35-8679A488E1EE}">
      <dgm:prSet/>
      <dgm:spPr/>
      <dgm:t>
        <a:bodyPr/>
        <a:lstStyle/>
        <a:p>
          <a:endParaRPr lang="en-US"/>
        </a:p>
      </dgm:t>
    </dgm:pt>
    <dgm:pt modelId="{09FA370E-FD0C-488B-A662-BD0EF5683A0C}">
      <dgm:prSet/>
      <dgm:spPr/>
      <dgm:t>
        <a:bodyPr/>
        <a:lstStyle/>
        <a:p>
          <a:r>
            <a:rPr lang="en-US"/>
            <a:t>Data Collection with Web Scraping</a:t>
          </a:r>
        </a:p>
      </dgm:t>
    </dgm:pt>
    <dgm:pt modelId="{39EAEB99-0B61-4AA9-AA8B-2E21C5577C59}" type="parTrans" cxnId="{9713BC42-428F-4D55-A942-5A638A6DA403}">
      <dgm:prSet/>
      <dgm:spPr/>
      <dgm:t>
        <a:bodyPr/>
        <a:lstStyle/>
        <a:p>
          <a:endParaRPr lang="en-US"/>
        </a:p>
      </dgm:t>
    </dgm:pt>
    <dgm:pt modelId="{88D242A3-0498-483E-BF49-6C6176D62860}" type="sibTrans" cxnId="{9713BC42-428F-4D55-A942-5A638A6DA403}">
      <dgm:prSet/>
      <dgm:spPr/>
      <dgm:t>
        <a:bodyPr/>
        <a:lstStyle/>
        <a:p>
          <a:endParaRPr lang="en-US"/>
        </a:p>
      </dgm:t>
    </dgm:pt>
    <dgm:pt modelId="{3C1F778F-A3DE-4DD5-8929-F109CE47FC8C}">
      <dgm:prSet/>
      <dgm:spPr/>
      <dgm:t>
        <a:bodyPr/>
        <a:lstStyle/>
        <a:p>
          <a:r>
            <a:rPr lang="en-US"/>
            <a:t>Data Wrangling</a:t>
          </a:r>
        </a:p>
      </dgm:t>
    </dgm:pt>
    <dgm:pt modelId="{A8FA601B-F801-4345-B7FC-A2DFB679BDA8}" type="parTrans" cxnId="{6F1C9FF3-4F2A-4372-BEE3-AF2D7D5EB6DE}">
      <dgm:prSet/>
      <dgm:spPr/>
      <dgm:t>
        <a:bodyPr/>
        <a:lstStyle/>
        <a:p>
          <a:endParaRPr lang="en-US"/>
        </a:p>
      </dgm:t>
    </dgm:pt>
    <dgm:pt modelId="{779A48BD-3679-459C-91B6-7F91E293DA20}" type="sibTrans" cxnId="{6F1C9FF3-4F2A-4372-BEE3-AF2D7D5EB6DE}">
      <dgm:prSet/>
      <dgm:spPr/>
      <dgm:t>
        <a:bodyPr/>
        <a:lstStyle/>
        <a:p>
          <a:endParaRPr lang="en-US"/>
        </a:p>
      </dgm:t>
    </dgm:pt>
    <dgm:pt modelId="{660C0453-295A-4417-A82F-9A3E52C31D1C}">
      <dgm:prSet/>
      <dgm:spPr/>
      <dgm:t>
        <a:bodyPr/>
        <a:lstStyle/>
        <a:p>
          <a:r>
            <a:rPr lang="en-US"/>
            <a:t>Exploratory Data Analysis with SQL</a:t>
          </a:r>
        </a:p>
      </dgm:t>
    </dgm:pt>
    <dgm:pt modelId="{4766CE99-E9D8-4F87-A25B-9ECF7FE4D723}" type="parTrans" cxnId="{7DBA97AB-3328-4BEB-8868-8F5139342194}">
      <dgm:prSet/>
      <dgm:spPr/>
      <dgm:t>
        <a:bodyPr/>
        <a:lstStyle/>
        <a:p>
          <a:endParaRPr lang="en-US"/>
        </a:p>
      </dgm:t>
    </dgm:pt>
    <dgm:pt modelId="{265CCA94-FBC0-4585-818D-DF99ACC00AC7}" type="sibTrans" cxnId="{7DBA97AB-3328-4BEB-8868-8F5139342194}">
      <dgm:prSet/>
      <dgm:spPr/>
      <dgm:t>
        <a:bodyPr/>
        <a:lstStyle/>
        <a:p>
          <a:endParaRPr lang="en-US"/>
        </a:p>
      </dgm:t>
    </dgm:pt>
    <dgm:pt modelId="{8EA1956C-F870-46EB-8DAE-20AAA043966C}">
      <dgm:prSet/>
      <dgm:spPr/>
      <dgm:t>
        <a:bodyPr/>
        <a:lstStyle/>
        <a:p>
          <a:r>
            <a:rPr lang="en-US"/>
            <a:t>Exploratory Data Analysis with Data Visualization</a:t>
          </a:r>
        </a:p>
      </dgm:t>
    </dgm:pt>
    <dgm:pt modelId="{C11094FF-8926-4EBF-B00A-EAA56EB907D9}" type="parTrans" cxnId="{F312198B-41D0-4930-87FC-71DE763ABFF9}">
      <dgm:prSet/>
      <dgm:spPr/>
      <dgm:t>
        <a:bodyPr/>
        <a:lstStyle/>
        <a:p>
          <a:endParaRPr lang="en-US"/>
        </a:p>
      </dgm:t>
    </dgm:pt>
    <dgm:pt modelId="{3EFC2DD3-B726-4DBF-8AC0-59C3A8366CED}" type="sibTrans" cxnId="{F312198B-41D0-4930-87FC-71DE763ABFF9}">
      <dgm:prSet/>
      <dgm:spPr/>
      <dgm:t>
        <a:bodyPr/>
        <a:lstStyle/>
        <a:p>
          <a:endParaRPr lang="en-US"/>
        </a:p>
      </dgm:t>
    </dgm:pt>
    <dgm:pt modelId="{7A9FDD17-5E74-41B8-9CEC-CA9AADFCD708}">
      <dgm:prSet/>
      <dgm:spPr/>
      <dgm:t>
        <a:bodyPr/>
        <a:lstStyle/>
        <a:p>
          <a:r>
            <a:rPr lang="en-US"/>
            <a:t>Interactive Visual Analytics with Folium</a:t>
          </a:r>
        </a:p>
      </dgm:t>
    </dgm:pt>
    <dgm:pt modelId="{124A9A38-C351-4AA4-89DB-4A53E2EAD3F6}" type="parTrans" cxnId="{E74B2C1B-97CE-435A-A55F-F3AB9B2505F6}">
      <dgm:prSet/>
      <dgm:spPr/>
      <dgm:t>
        <a:bodyPr/>
        <a:lstStyle/>
        <a:p>
          <a:endParaRPr lang="en-US"/>
        </a:p>
      </dgm:t>
    </dgm:pt>
    <dgm:pt modelId="{C8695829-3389-4DCF-B6CB-B36524813836}" type="sibTrans" cxnId="{E74B2C1B-97CE-435A-A55F-F3AB9B2505F6}">
      <dgm:prSet/>
      <dgm:spPr/>
      <dgm:t>
        <a:bodyPr/>
        <a:lstStyle/>
        <a:p>
          <a:endParaRPr lang="en-US"/>
        </a:p>
      </dgm:t>
    </dgm:pt>
    <dgm:pt modelId="{2452A844-E78F-4A5A-A244-631003C890E0}">
      <dgm:prSet/>
      <dgm:spPr/>
      <dgm:t>
        <a:bodyPr/>
        <a:lstStyle/>
        <a:p>
          <a:r>
            <a:rPr lang="en-US"/>
            <a:t>Machine Learning Prediction</a:t>
          </a:r>
        </a:p>
      </dgm:t>
    </dgm:pt>
    <dgm:pt modelId="{E0960C75-5B6E-44A1-8DFC-5F2061F030F3}" type="parTrans" cxnId="{9072595B-4651-4852-AB0B-C1EE95F6681B}">
      <dgm:prSet/>
      <dgm:spPr/>
      <dgm:t>
        <a:bodyPr/>
        <a:lstStyle/>
        <a:p>
          <a:endParaRPr lang="en-US"/>
        </a:p>
      </dgm:t>
    </dgm:pt>
    <dgm:pt modelId="{B267FD2F-624A-4520-8A8A-05A63313AAFE}" type="sibTrans" cxnId="{9072595B-4651-4852-AB0B-C1EE95F6681B}">
      <dgm:prSet/>
      <dgm:spPr/>
      <dgm:t>
        <a:bodyPr/>
        <a:lstStyle/>
        <a:p>
          <a:endParaRPr lang="en-US"/>
        </a:p>
      </dgm:t>
    </dgm:pt>
    <dgm:pt modelId="{11AD38AA-36CE-4D7F-970A-4FC051868614}">
      <dgm:prSet/>
      <dgm:spPr/>
      <dgm:t>
        <a:bodyPr/>
        <a:lstStyle/>
        <a:p>
          <a:r>
            <a:rPr lang="en-US"/>
            <a:t>Summary of all results</a:t>
          </a:r>
        </a:p>
      </dgm:t>
    </dgm:pt>
    <dgm:pt modelId="{EB12DB59-C348-4E87-B5BD-34DB1A207D0F}" type="parTrans" cxnId="{A6DE651A-DCB3-4AA2-B3C6-D549C616DF31}">
      <dgm:prSet/>
      <dgm:spPr/>
      <dgm:t>
        <a:bodyPr/>
        <a:lstStyle/>
        <a:p>
          <a:endParaRPr lang="en-US"/>
        </a:p>
      </dgm:t>
    </dgm:pt>
    <dgm:pt modelId="{E45FCEC1-24DE-453B-BB58-203381ED9CD5}" type="sibTrans" cxnId="{A6DE651A-DCB3-4AA2-B3C6-D549C616DF31}">
      <dgm:prSet/>
      <dgm:spPr/>
      <dgm:t>
        <a:bodyPr/>
        <a:lstStyle/>
        <a:p>
          <a:endParaRPr lang="en-US"/>
        </a:p>
      </dgm:t>
    </dgm:pt>
    <dgm:pt modelId="{1C4D5FF4-C933-41C2-B6B1-006917665C65}">
      <dgm:prSet/>
      <dgm:spPr/>
      <dgm:t>
        <a:bodyPr/>
        <a:lstStyle/>
        <a:p>
          <a:r>
            <a:rPr lang="en-US"/>
            <a:t>Exploratory Data Analysis result</a:t>
          </a:r>
        </a:p>
      </dgm:t>
    </dgm:pt>
    <dgm:pt modelId="{55083388-E241-4502-99F5-8DCCB239E3CB}" type="parTrans" cxnId="{6804E2AA-4B03-4125-9B33-9DCBDFA60AFC}">
      <dgm:prSet/>
      <dgm:spPr/>
      <dgm:t>
        <a:bodyPr/>
        <a:lstStyle/>
        <a:p>
          <a:endParaRPr lang="en-US"/>
        </a:p>
      </dgm:t>
    </dgm:pt>
    <dgm:pt modelId="{2E56DE70-802F-4E00-9C0B-1573934DC67C}" type="sibTrans" cxnId="{6804E2AA-4B03-4125-9B33-9DCBDFA60AFC}">
      <dgm:prSet/>
      <dgm:spPr/>
      <dgm:t>
        <a:bodyPr/>
        <a:lstStyle/>
        <a:p>
          <a:endParaRPr lang="en-US"/>
        </a:p>
      </dgm:t>
    </dgm:pt>
    <dgm:pt modelId="{37E4324E-2D24-49E2-ACA3-6B637D1D915D}">
      <dgm:prSet/>
      <dgm:spPr/>
      <dgm:t>
        <a:bodyPr/>
        <a:lstStyle/>
        <a:p>
          <a:r>
            <a:rPr lang="en-US"/>
            <a:t>Interactive analytics in screenshots</a:t>
          </a:r>
        </a:p>
      </dgm:t>
    </dgm:pt>
    <dgm:pt modelId="{3F4258E5-6CA4-4D9F-B2B2-A31A23B3C176}" type="parTrans" cxnId="{A5A9FF61-DA5E-48F7-8604-BD9143DAB443}">
      <dgm:prSet/>
      <dgm:spPr/>
      <dgm:t>
        <a:bodyPr/>
        <a:lstStyle/>
        <a:p>
          <a:endParaRPr lang="en-US"/>
        </a:p>
      </dgm:t>
    </dgm:pt>
    <dgm:pt modelId="{BD8292A4-7F2A-4EC3-87E8-3AA46FF3B572}" type="sibTrans" cxnId="{A5A9FF61-DA5E-48F7-8604-BD9143DAB443}">
      <dgm:prSet/>
      <dgm:spPr/>
      <dgm:t>
        <a:bodyPr/>
        <a:lstStyle/>
        <a:p>
          <a:endParaRPr lang="en-US"/>
        </a:p>
      </dgm:t>
    </dgm:pt>
    <dgm:pt modelId="{D7A0FB08-BBAE-419A-A698-F77ECB5E57B0}">
      <dgm:prSet/>
      <dgm:spPr/>
      <dgm:t>
        <a:bodyPr/>
        <a:lstStyle/>
        <a:p>
          <a:r>
            <a:rPr lang="en-US"/>
            <a:t>Predictive Analytics result</a:t>
          </a:r>
        </a:p>
      </dgm:t>
    </dgm:pt>
    <dgm:pt modelId="{5D932ABA-2413-4E1E-896E-6DCE3028DED7}" type="parTrans" cxnId="{5D0A88E0-5C90-4837-B6F0-CA432B455348}">
      <dgm:prSet/>
      <dgm:spPr/>
      <dgm:t>
        <a:bodyPr/>
        <a:lstStyle/>
        <a:p>
          <a:endParaRPr lang="en-US"/>
        </a:p>
      </dgm:t>
    </dgm:pt>
    <dgm:pt modelId="{040C3A1F-1560-48AA-AD36-DEB4749499CC}" type="sibTrans" cxnId="{5D0A88E0-5C90-4837-B6F0-CA432B455348}">
      <dgm:prSet/>
      <dgm:spPr/>
      <dgm:t>
        <a:bodyPr/>
        <a:lstStyle/>
        <a:p>
          <a:endParaRPr lang="en-US"/>
        </a:p>
      </dgm:t>
    </dgm:pt>
    <dgm:pt modelId="{DB37B76B-3B24-4C4A-953E-0E5E8EE0A31E}" type="pres">
      <dgm:prSet presAssocID="{F5D2DF49-5A3E-448D-B4D5-BC30761127CA}" presName="linear" presStyleCnt="0">
        <dgm:presLayoutVars>
          <dgm:dir/>
          <dgm:animLvl val="lvl"/>
          <dgm:resizeHandles val="exact"/>
        </dgm:presLayoutVars>
      </dgm:prSet>
      <dgm:spPr/>
    </dgm:pt>
    <dgm:pt modelId="{4F28753D-6C03-6C45-881D-BBB2DFD13657}" type="pres">
      <dgm:prSet presAssocID="{71FB1E50-A039-414D-A99E-8702292D52FE}" presName="parentLin" presStyleCnt="0"/>
      <dgm:spPr/>
    </dgm:pt>
    <dgm:pt modelId="{DE78D033-4E72-B64F-AB04-427EA9B3B5DE}" type="pres">
      <dgm:prSet presAssocID="{71FB1E50-A039-414D-A99E-8702292D52FE}" presName="parentLeftMargin" presStyleLbl="node1" presStyleIdx="0" presStyleCnt="2"/>
      <dgm:spPr/>
    </dgm:pt>
    <dgm:pt modelId="{AB411198-CB87-8842-86CD-18C86F03866D}" type="pres">
      <dgm:prSet presAssocID="{71FB1E50-A039-414D-A99E-8702292D52FE}" presName="parentText" presStyleLbl="node1" presStyleIdx="0" presStyleCnt="2">
        <dgm:presLayoutVars>
          <dgm:chMax val="0"/>
          <dgm:bulletEnabled val="1"/>
        </dgm:presLayoutVars>
      </dgm:prSet>
      <dgm:spPr/>
    </dgm:pt>
    <dgm:pt modelId="{6A1F63DB-E40A-354B-BB34-88E8B596DB21}" type="pres">
      <dgm:prSet presAssocID="{71FB1E50-A039-414D-A99E-8702292D52FE}" presName="negativeSpace" presStyleCnt="0"/>
      <dgm:spPr/>
    </dgm:pt>
    <dgm:pt modelId="{3AD808CD-D128-A648-BC61-1B2E727220F6}" type="pres">
      <dgm:prSet presAssocID="{71FB1E50-A039-414D-A99E-8702292D52FE}" presName="childText" presStyleLbl="conFgAcc1" presStyleIdx="0" presStyleCnt="2">
        <dgm:presLayoutVars>
          <dgm:bulletEnabled val="1"/>
        </dgm:presLayoutVars>
      </dgm:prSet>
      <dgm:spPr/>
    </dgm:pt>
    <dgm:pt modelId="{A699C335-DAB4-D449-96B7-61C43F516FBC}" type="pres">
      <dgm:prSet presAssocID="{A3DA26E8-6D6C-4130-B437-84C426529540}" presName="spaceBetweenRectangles" presStyleCnt="0"/>
      <dgm:spPr/>
    </dgm:pt>
    <dgm:pt modelId="{505C9145-B1BC-B946-AF6B-F8AF237DDCB3}" type="pres">
      <dgm:prSet presAssocID="{11AD38AA-36CE-4D7F-970A-4FC051868614}" presName="parentLin" presStyleCnt="0"/>
      <dgm:spPr/>
    </dgm:pt>
    <dgm:pt modelId="{3691BFD7-C393-4340-820A-61F482D78B4D}" type="pres">
      <dgm:prSet presAssocID="{11AD38AA-36CE-4D7F-970A-4FC051868614}" presName="parentLeftMargin" presStyleLbl="node1" presStyleIdx="0" presStyleCnt="2"/>
      <dgm:spPr/>
    </dgm:pt>
    <dgm:pt modelId="{246E7961-387D-394E-B9B2-6E31B479775D}" type="pres">
      <dgm:prSet presAssocID="{11AD38AA-36CE-4D7F-970A-4FC051868614}" presName="parentText" presStyleLbl="node1" presStyleIdx="1" presStyleCnt="2">
        <dgm:presLayoutVars>
          <dgm:chMax val="0"/>
          <dgm:bulletEnabled val="1"/>
        </dgm:presLayoutVars>
      </dgm:prSet>
      <dgm:spPr/>
    </dgm:pt>
    <dgm:pt modelId="{B9CABAEA-2D2D-8A42-88D2-14547A6598AC}" type="pres">
      <dgm:prSet presAssocID="{11AD38AA-36CE-4D7F-970A-4FC051868614}" presName="negativeSpace" presStyleCnt="0"/>
      <dgm:spPr/>
    </dgm:pt>
    <dgm:pt modelId="{2D969640-59AF-B74A-A984-A6DF66B64543}" type="pres">
      <dgm:prSet presAssocID="{11AD38AA-36CE-4D7F-970A-4FC051868614}" presName="childText" presStyleLbl="conFgAcc1" presStyleIdx="1" presStyleCnt="2">
        <dgm:presLayoutVars>
          <dgm:bulletEnabled val="1"/>
        </dgm:presLayoutVars>
      </dgm:prSet>
      <dgm:spPr/>
    </dgm:pt>
  </dgm:ptLst>
  <dgm:cxnLst>
    <dgm:cxn modelId="{194D5E08-868A-AE4F-98F5-19CE31FD2A91}" type="presOf" srcId="{71FB1E50-A039-414D-A99E-8702292D52FE}" destId="{AB411198-CB87-8842-86CD-18C86F03866D}" srcOrd="1" destOrd="0" presId="urn:microsoft.com/office/officeart/2005/8/layout/list1"/>
    <dgm:cxn modelId="{A6DE651A-DCB3-4AA2-B3C6-D549C616DF31}" srcId="{F5D2DF49-5A3E-448D-B4D5-BC30761127CA}" destId="{11AD38AA-36CE-4D7F-970A-4FC051868614}" srcOrd="1" destOrd="0" parTransId="{EB12DB59-C348-4E87-B5BD-34DB1A207D0F}" sibTransId="{E45FCEC1-24DE-453B-BB58-203381ED9CD5}"/>
    <dgm:cxn modelId="{E74B2C1B-97CE-435A-A55F-F3AB9B2505F6}" srcId="{71FB1E50-A039-414D-A99E-8702292D52FE}" destId="{7A9FDD17-5E74-41B8-9CEC-CA9AADFCD708}" srcOrd="5" destOrd="0" parTransId="{124A9A38-C351-4AA4-89DB-4A53E2EAD3F6}" sibTransId="{C8695829-3389-4DCF-B6CB-B36524813836}"/>
    <dgm:cxn modelId="{B8E4B03F-E9B5-084B-BB1F-16D9D9259E55}" type="presOf" srcId="{09FA370E-FD0C-488B-A662-BD0EF5683A0C}" destId="{3AD808CD-D128-A648-BC61-1B2E727220F6}" srcOrd="0" destOrd="1" presId="urn:microsoft.com/office/officeart/2005/8/layout/list1"/>
    <dgm:cxn modelId="{9713BC42-428F-4D55-A942-5A638A6DA403}" srcId="{71FB1E50-A039-414D-A99E-8702292D52FE}" destId="{09FA370E-FD0C-488B-A662-BD0EF5683A0C}" srcOrd="1" destOrd="0" parTransId="{39EAEB99-0B61-4AA9-AA8B-2E21C5577C59}" sibTransId="{88D242A3-0498-483E-BF49-6C6176D62860}"/>
    <dgm:cxn modelId="{B888D052-918B-BC46-BFAC-3A57D76FA023}" type="presOf" srcId="{3C1F778F-A3DE-4DD5-8929-F109CE47FC8C}" destId="{3AD808CD-D128-A648-BC61-1B2E727220F6}" srcOrd="0" destOrd="2" presId="urn:microsoft.com/office/officeart/2005/8/layout/list1"/>
    <dgm:cxn modelId="{9072595B-4651-4852-AB0B-C1EE95F6681B}" srcId="{71FB1E50-A039-414D-A99E-8702292D52FE}" destId="{2452A844-E78F-4A5A-A244-631003C890E0}" srcOrd="6" destOrd="0" parTransId="{E0960C75-5B6E-44A1-8DFC-5F2061F030F3}" sibTransId="{B267FD2F-624A-4520-8A8A-05A63313AAFE}"/>
    <dgm:cxn modelId="{A5A9FF61-DA5E-48F7-8604-BD9143DAB443}" srcId="{11AD38AA-36CE-4D7F-970A-4FC051868614}" destId="{37E4324E-2D24-49E2-ACA3-6B637D1D915D}" srcOrd="1" destOrd="0" parTransId="{3F4258E5-6CA4-4D9F-B2B2-A31A23B3C176}" sibTransId="{BD8292A4-7F2A-4EC3-87E8-3AA46FF3B572}"/>
    <dgm:cxn modelId="{F4E72565-C380-D044-AE44-8367BD89AFF8}" type="presOf" srcId="{11AD38AA-36CE-4D7F-970A-4FC051868614}" destId="{3691BFD7-C393-4340-820A-61F482D78B4D}" srcOrd="0" destOrd="0" presId="urn:microsoft.com/office/officeart/2005/8/layout/list1"/>
    <dgm:cxn modelId="{02BF0F67-50ED-204F-AB89-4831EFF4AAB6}" type="presOf" srcId="{D7A0FB08-BBAE-419A-A698-F77ECB5E57B0}" destId="{2D969640-59AF-B74A-A984-A6DF66B64543}" srcOrd="0" destOrd="2" presId="urn:microsoft.com/office/officeart/2005/8/layout/list1"/>
    <dgm:cxn modelId="{265D4C77-1A07-344C-BA4F-857E23BE00B7}" type="presOf" srcId="{7A9FDD17-5E74-41B8-9CEC-CA9AADFCD708}" destId="{3AD808CD-D128-A648-BC61-1B2E727220F6}" srcOrd="0" destOrd="5" presId="urn:microsoft.com/office/officeart/2005/8/layout/list1"/>
    <dgm:cxn modelId="{0FCA5578-2B3E-44C7-BF35-8679A488E1EE}" srcId="{71FB1E50-A039-414D-A99E-8702292D52FE}" destId="{9E4F665E-A489-4034-AD69-0276C1854F63}" srcOrd="0" destOrd="0" parTransId="{48A5F1C6-5995-408D-B4FD-C9FFBD695C7F}" sibTransId="{1471507C-9574-452C-9F23-B93D827A13ED}"/>
    <dgm:cxn modelId="{66B4F880-CFF1-3940-B402-592D04C65929}" type="presOf" srcId="{9E4F665E-A489-4034-AD69-0276C1854F63}" destId="{3AD808CD-D128-A648-BC61-1B2E727220F6}" srcOrd="0" destOrd="0" presId="urn:microsoft.com/office/officeart/2005/8/layout/list1"/>
    <dgm:cxn modelId="{F312198B-41D0-4930-87FC-71DE763ABFF9}" srcId="{71FB1E50-A039-414D-A99E-8702292D52FE}" destId="{8EA1956C-F870-46EB-8DAE-20AAA043966C}" srcOrd="4" destOrd="0" parTransId="{C11094FF-8926-4EBF-B00A-EAA56EB907D9}" sibTransId="{3EFC2DD3-B726-4DBF-8AC0-59C3A8366CED}"/>
    <dgm:cxn modelId="{4A694E8E-02E9-504D-BE01-A25F567DA9E8}" type="presOf" srcId="{1C4D5FF4-C933-41C2-B6B1-006917665C65}" destId="{2D969640-59AF-B74A-A984-A6DF66B64543}" srcOrd="0" destOrd="0" presId="urn:microsoft.com/office/officeart/2005/8/layout/list1"/>
    <dgm:cxn modelId="{EB48DF90-E1CE-4F4F-AC94-16CF2823FE00}" type="presOf" srcId="{11AD38AA-36CE-4D7F-970A-4FC051868614}" destId="{246E7961-387D-394E-B9B2-6E31B479775D}" srcOrd="1" destOrd="0" presId="urn:microsoft.com/office/officeart/2005/8/layout/list1"/>
    <dgm:cxn modelId="{8B5ECF98-339A-49DD-83C4-E1C0F9157F87}" srcId="{F5D2DF49-5A3E-448D-B4D5-BC30761127CA}" destId="{71FB1E50-A039-414D-A99E-8702292D52FE}" srcOrd="0" destOrd="0" parTransId="{CB7E1226-BD8D-4E14-889B-FA01A132B052}" sibTransId="{A3DA26E8-6D6C-4130-B437-84C426529540}"/>
    <dgm:cxn modelId="{6804E2AA-4B03-4125-9B33-9DCBDFA60AFC}" srcId="{11AD38AA-36CE-4D7F-970A-4FC051868614}" destId="{1C4D5FF4-C933-41C2-B6B1-006917665C65}" srcOrd="0" destOrd="0" parTransId="{55083388-E241-4502-99F5-8DCCB239E3CB}" sibTransId="{2E56DE70-802F-4E00-9C0B-1573934DC67C}"/>
    <dgm:cxn modelId="{7DBA97AB-3328-4BEB-8868-8F5139342194}" srcId="{71FB1E50-A039-414D-A99E-8702292D52FE}" destId="{660C0453-295A-4417-A82F-9A3E52C31D1C}" srcOrd="3" destOrd="0" parTransId="{4766CE99-E9D8-4F87-A25B-9ECF7FE4D723}" sibTransId="{265CCA94-FBC0-4585-818D-DF99ACC00AC7}"/>
    <dgm:cxn modelId="{5A403DB0-2DAE-BF46-A763-606BADA542C3}" type="presOf" srcId="{8EA1956C-F870-46EB-8DAE-20AAA043966C}" destId="{3AD808CD-D128-A648-BC61-1B2E727220F6}" srcOrd="0" destOrd="4" presId="urn:microsoft.com/office/officeart/2005/8/layout/list1"/>
    <dgm:cxn modelId="{FA2462BD-96F2-F449-90B9-2642EA814699}" type="presOf" srcId="{37E4324E-2D24-49E2-ACA3-6B637D1D915D}" destId="{2D969640-59AF-B74A-A984-A6DF66B64543}" srcOrd="0" destOrd="1" presId="urn:microsoft.com/office/officeart/2005/8/layout/list1"/>
    <dgm:cxn modelId="{702546CD-2322-D749-A704-794173D1353B}" type="presOf" srcId="{660C0453-295A-4417-A82F-9A3E52C31D1C}" destId="{3AD808CD-D128-A648-BC61-1B2E727220F6}" srcOrd="0" destOrd="3" presId="urn:microsoft.com/office/officeart/2005/8/layout/list1"/>
    <dgm:cxn modelId="{19CA1ECF-8E86-0141-BBFE-9D0E805AA4C5}" type="presOf" srcId="{F5D2DF49-5A3E-448D-B4D5-BC30761127CA}" destId="{DB37B76B-3B24-4C4A-953E-0E5E8EE0A31E}" srcOrd="0" destOrd="0" presId="urn:microsoft.com/office/officeart/2005/8/layout/list1"/>
    <dgm:cxn modelId="{5D0A88E0-5C90-4837-B6F0-CA432B455348}" srcId="{11AD38AA-36CE-4D7F-970A-4FC051868614}" destId="{D7A0FB08-BBAE-419A-A698-F77ECB5E57B0}" srcOrd="2" destOrd="0" parTransId="{5D932ABA-2413-4E1E-896E-6DCE3028DED7}" sibTransId="{040C3A1F-1560-48AA-AD36-DEB4749499CC}"/>
    <dgm:cxn modelId="{37B963F1-EF97-F042-9FF4-FF2932D2492A}" type="presOf" srcId="{2452A844-E78F-4A5A-A244-631003C890E0}" destId="{3AD808CD-D128-A648-BC61-1B2E727220F6}" srcOrd="0" destOrd="6" presId="urn:microsoft.com/office/officeart/2005/8/layout/list1"/>
    <dgm:cxn modelId="{6F1C9FF3-4F2A-4372-BEE3-AF2D7D5EB6DE}" srcId="{71FB1E50-A039-414D-A99E-8702292D52FE}" destId="{3C1F778F-A3DE-4DD5-8929-F109CE47FC8C}" srcOrd="2" destOrd="0" parTransId="{A8FA601B-F801-4345-B7FC-A2DFB679BDA8}" sibTransId="{779A48BD-3679-459C-91B6-7F91E293DA20}"/>
    <dgm:cxn modelId="{8044A1F6-959B-A84F-A289-C49A847AAAE5}" type="presOf" srcId="{71FB1E50-A039-414D-A99E-8702292D52FE}" destId="{DE78D033-4E72-B64F-AB04-427EA9B3B5DE}" srcOrd="0" destOrd="0" presId="urn:microsoft.com/office/officeart/2005/8/layout/list1"/>
    <dgm:cxn modelId="{ABBD5DD0-BBBF-C44C-8C1E-5A8AFE877173}" type="presParOf" srcId="{DB37B76B-3B24-4C4A-953E-0E5E8EE0A31E}" destId="{4F28753D-6C03-6C45-881D-BBB2DFD13657}" srcOrd="0" destOrd="0" presId="urn:microsoft.com/office/officeart/2005/8/layout/list1"/>
    <dgm:cxn modelId="{EA93FB89-C894-8C4B-8FC6-0C994127B65E}" type="presParOf" srcId="{4F28753D-6C03-6C45-881D-BBB2DFD13657}" destId="{DE78D033-4E72-B64F-AB04-427EA9B3B5DE}" srcOrd="0" destOrd="0" presId="urn:microsoft.com/office/officeart/2005/8/layout/list1"/>
    <dgm:cxn modelId="{120A2FDF-8E8B-D842-B256-D4C83FA45D7C}" type="presParOf" srcId="{4F28753D-6C03-6C45-881D-BBB2DFD13657}" destId="{AB411198-CB87-8842-86CD-18C86F03866D}" srcOrd="1" destOrd="0" presId="urn:microsoft.com/office/officeart/2005/8/layout/list1"/>
    <dgm:cxn modelId="{6C63C143-A14A-5640-B306-2159BF384B82}" type="presParOf" srcId="{DB37B76B-3B24-4C4A-953E-0E5E8EE0A31E}" destId="{6A1F63DB-E40A-354B-BB34-88E8B596DB21}" srcOrd="1" destOrd="0" presId="urn:microsoft.com/office/officeart/2005/8/layout/list1"/>
    <dgm:cxn modelId="{C20FEAD5-BE2C-AA4B-9C4B-6C971F8E567A}" type="presParOf" srcId="{DB37B76B-3B24-4C4A-953E-0E5E8EE0A31E}" destId="{3AD808CD-D128-A648-BC61-1B2E727220F6}" srcOrd="2" destOrd="0" presId="urn:microsoft.com/office/officeart/2005/8/layout/list1"/>
    <dgm:cxn modelId="{ABFE5E29-337C-0F4C-9695-6B48AAD7B55F}" type="presParOf" srcId="{DB37B76B-3B24-4C4A-953E-0E5E8EE0A31E}" destId="{A699C335-DAB4-D449-96B7-61C43F516FBC}" srcOrd="3" destOrd="0" presId="urn:microsoft.com/office/officeart/2005/8/layout/list1"/>
    <dgm:cxn modelId="{CEA5D3A9-9533-AA4A-A685-A18BD98E29FC}" type="presParOf" srcId="{DB37B76B-3B24-4C4A-953E-0E5E8EE0A31E}" destId="{505C9145-B1BC-B946-AF6B-F8AF237DDCB3}" srcOrd="4" destOrd="0" presId="urn:microsoft.com/office/officeart/2005/8/layout/list1"/>
    <dgm:cxn modelId="{6036580B-6EFB-D448-A265-6A21D0CACE4B}" type="presParOf" srcId="{505C9145-B1BC-B946-AF6B-F8AF237DDCB3}" destId="{3691BFD7-C393-4340-820A-61F482D78B4D}" srcOrd="0" destOrd="0" presId="urn:microsoft.com/office/officeart/2005/8/layout/list1"/>
    <dgm:cxn modelId="{961274D4-1FAC-FE41-B297-7555F4BFFE24}" type="presParOf" srcId="{505C9145-B1BC-B946-AF6B-F8AF237DDCB3}" destId="{246E7961-387D-394E-B9B2-6E31B479775D}" srcOrd="1" destOrd="0" presId="urn:microsoft.com/office/officeart/2005/8/layout/list1"/>
    <dgm:cxn modelId="{15661BA7-07DD-274A-BADC-3381F0E84621}" type="presParOf" srcId="{DB37B76B-3B24-4C4A-953E-0E5E8EE0A31E}" destId="{B9CABAEA-2D2D-8A42-88D2-14547A6598AC}" srcOrd="5" destOrd="0" presId="urn:microsoft.com/office/officeart/2005/8/layout/list1"/>
    <dgm:cxn modelId="{B50237E9-0526-8045-9C9A-29098FC3FD4E}" type="presParOf" srcId="{DB37B76B-3B24-4C4A-953E-0E5E8EE0A31E}" destId="{2D969640-59AF-B74A-A984-A6DF66B64543}" srcOrd="6"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191371-72D5-47D2-8919-C9772392F99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ED5C04A-334D-4A92-BAF7-CB40C9C9DBF1}">
      <dgm:prSet/>
      <dgm:spPr/>
      <dgm:t>
        <a:bodyPr/>
        <a:lstStyle/>
        <a:p>
          <a:r>
            <a:rPr lang="en-US"/>
            <a:t>Project background and context</a:t>
          </a:r>
        </a:p>
      </dgm:t>
    </dgm:pt>
    <dgm:pt modelId="{B19CD784-B95E-41E8-88D0-37E2845AB4CA}" type="parTrans" cxnId="{D7BF623E-B99A-4733-AB85-93750D48B490}">
      <dgm:prSet/>
      <dgm:spPr/>
      <dgm:t>
        <a:bodyPr/>
        <a:lstStyle/>
        <a:p>
          <a:endParaRPr lang="en-US"/>
        </a:p>
      </dgm:t>
    </dgm:pt>
    <dgm:pt modelId="{B4E0C4CC-23B4-437D-84FC-D47008E04A9B}" type="sibTrans" cxnId="{D7BF623E-B99A-4733-AB85-93750D48B490}">
      <dgm:prSet/>
      <dgm:spPr/>
      <dgm:t>
        <a:bodyPr/>
        <a:lstStyle/>
        <a:p>
          <a:endParaRPr lang="en-US"/>
        </a:p>
      </dgm:t>
    </dgm:pt>
    <dgm:pt modelId="{256FB5C9-6C39-4E09-994B-1BCB07E38AD3}">
      <dgm:prSet/>
      <dgm:spPr/>
      <dgm:t>
        <a:bodyPr/>
        <a:lstStyle/>
        <a:p>
          <a:r>
            <a:rPr lang="en-US"/>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dgm:t>
    </dgm:pt>
    <dgm:pt modelId="{F3E07A87-83C8-44D9-9586-F95902742B2B}" type="parTrans" cxnId="{0C09EBB7-6C3B-487B-B4E5-89F5E4A51B7C}">
      <dgm:prSet/>
      <dgm:spPr/>
      <dgm:t>
        <a:bodyPr/>
        <a:lstStyle/>
        <a:p>
          <a:endParaRPr lang="en-US"/>
        </a:p>
      </dgm:t>
    </dgm:pt>
    <dgm:pt modelId="{A86D5C54-BCE1-448D-BBAE-F1B7B9E67D21}" type="sibTrans" cxnId="{0C09EBB7-6C3B-487B-B4E5-89F5E4A51B7C}">
      <dgm:prSet/>
      <dgm:spPr/>
      <dgm:t>
        <a:bodyPr/>
        <a:lstStyle/>
        <a:p>
          <a:endParaRPr lang="en-US"/>
        </a:p>
      </dgm:t>
    </dgm:pt>
    <dgm:pt modelId="{5FE1E191-BC53-448E-A3D5-F5C77BEE4C96}">
      <dgm:prSet/>
      <dgm:spPr/>
      <dgm:t>
        <a:bodyPr/>
        <a:lstStyle/>
        <a:p>
          <a:r>
            <a:rPr lang="en-US"/>
            <a:t>Problems you want to find answers</a:t>
          </a:r>
        </a:p>
      </dgm:t>
    </dgm:pt>
    <dgm:pt modelId="{4F2D6395-B14E-44ED-B469-9E8611C17A19}" type="parTrans" cxnId="{FCDE1358-D55F-4E9C-B052-04892DD489D6}">
      <dgm:prSet/>
      <dgm:spPr/>
      <dgm:t>
        <a:bodyPr/>
        <a:lstStyle/>
        <a:p>
          <a:endParaRPr lang="en-US"/>
        </a:p>
      </dgm:t>
    </dgm:pt>
    <dgm:pt modelId="{353213B4-22AE-4FD2-9747-6731D5B99F29}" type="sibTrans" cxnId="{FCDE1358-D55F-4E9C-B052-04892DD489D6}">
      <dgm:prSet/>
      <dgm:spPr/>
      <dgm:t>
        <a:bodyPr/>
        <a:lstStyle/>
        <a:p>
          <a:endParaRPr lang="en-US"/>
        </a:p>
      </dgm:t>
    </dgm:pt>
    <dgm:pt modelId="{932B7ED4-9F99-48DF-8E8A-8FBA388E2A5E}">
      <dgm:prSet/>
      <dgm:spPr/>
      <dgm:t>
        <a:bodyPr/>
        <a:lstStyle/>
        <a:p>
          <a:r>
            <a:rPr lang="en-US"/>
            <a:t>What factors determine if the rocket will land successfully?</a:t>
          </a:r>
        </a:p>
      </dgm:t>
    </dgm:pt>
    <dgm:pt modelId="{0513811B-E202-479A-BB03-777C47FA90D6}" type="parTrans" cxnId="{65220D6E-D085-4485-A741-ECB49A3AC007}">
      <dgm:prSet/>
      <dgm:spPr/>
      <dgm:t>
        <a:bodyPr/>
        <a:lstStyle/>
        <a:p>
          <a:endParaRPr lang="en-US"/>
        </a:p>
      </dgm:t>
    </dgm:pt>
    <dgm:pt modelId="{3E590B43-15E8-4605-AEA8-1B299EBA8597}" type="sibTrans" cxnId="{65220D6E-D085-4485-A741-ECB49A3AC007}">
      <dgm:prSet/>
      <dgm:spPr/>
      <dgm:t>
        <a:bodyPr/>
        <a:lstStyle/>
        <a:p>
          <a:endParaRPr lang="en-US"/>
        </a:p>
      </dgm:t>
    </dgm:pt>
    <dgm:pt modelId="{C91FF3CA-BAA2-42DF-A734-E8C13C7FC9D7}">
      <dgm:prSet/>
      <dgm:spPr/>
      <dgm:t>
        <a:bodyPr/>
        <a:lstStyle/>
        <a:p>
          <a:r>
            <a:rPr lang="en-US"/>
            <a:t>The interaction amongst various features that determine the success rate of a successful landing.</a:t>
          </a:r>
        </a:p>
      </dgm:t>
    </dgm:pt>
    <dgm:pt modelId="{C5BB0A71-46FD-4606-B639-1D42F5259EC6}" type="parTrans" cxnId="{B01E54FD-2C5C-4E3F-87C9-91803E68D799}">
      <dgm:prSet/>
      <dgm:spPr/>
      <dgm:t>
        <a:bodyPr/>
        <a:lstStyle/>
        <a:p>
          <a:endParaRPr lang="en-US"/>
        </a:p>
      </dgm:t>
    </dgm:pt>
    <dgm:pt modelId="{1EA24162-F91F-4145-877D-07DA9276BEB7}" type="sibTrans" cxnId="{B01E54FD-2C5C-4E3F-87C9-91803E68D799}">
      <dgm:prSet/>
      <dgm:spPr/>
      <dgm:t>
        <a:bodyPr/>
        <a:lstStyle/>
        <a:p>
          <a:endParaRPr lang="en-US"/>
        </a:p>
      </dgm:t>
    </dgm:pt>
    <dgm:pt modelId="{2BD59E55-C9C6-4DC6-A220-8577E3D2DFA0}">
      <dgm:prSet/>
      <dgm:spPr/>
      <dgm:t>
        <a:bodyPr/>
        <a:lstStyle/>
        <a:p>
          <a:r>
            <a:rPr lang="en-US"/>
            <a:t>What operating conditions needs to be in place to ensure a successful landing program.</a:t>
          </a:r>
        </a:p>
      </dgm:t>
    </dgm:pt>
    <dgm:pt modelId="{EC879D63-43DF-427F-8DEC-EDA264160826}" type="parTrans" cxnId="{595F5C3A-C675-4188-9A91-C6245020289D}">
      <dgm:prSet/>
      <dgm:spPr/>
      <dgm:t>
        <a:bodyPr/>
        <a:lstStyle/>
        <a:p>
          <a:endParaRPr lang="en-US"/>
        </a:p>
      </dgm:t>
    </dgm:pt>
    <dgm:pt modelId="{C34223F8-E446-4B2D-8AA9-B0F252AA0556}" type="sibTrans" cxnId="{595F5C3A-C675-4188-9A91-C6245020289D}">
      <dgm:prSet/>
      <dgm:spPr/>
      <dgm:t>
        <a:bodyPr/>
        <a:lstStyle/>
        <a:p>
          <a:endParaRPr lang="en-US"/>
        </a:p>
      </dgm:t>
    </dgm:pt>
    <dgm:pt modelId="{DFD90D62-B98A-1040-8817-D2C93A8A283D}" type="pres">
      <dgm:prSet presAssocID="{A6191371-72D5-47D2-8919-C9772392F99A}" presName="linear" presStyleCnt="0">
        <dgm:presLayoutVars>
          <dgm:animLvl val="lvl"/>
          <dgm:resizeHandles val="exact"/>
        </dgm:presLayoutVars>
      </dgm:prSet>
      <dgm:spPr/>
    </dgm:pt>
    <dgm:pt modelId="{23547936-0041-9C4A-B653-019818698750}" type="pres">
      <dgm:prSet presAssocID="{DED5C04A-334D-4A92-BAF7-CB40C9C9DBF1}" presName="parentText" presStyleLbl="node1" presStyleIdx="0" presStyleCnt="2">
        <dgm:presLayoutVars>
          <dgm:chMax val="0"/>
          <dgm:bulletEnabled val="1"/>
        </dgm:presLayoutVars>
      </dgm:prSet>
      <dgm:spPr/>
    </dgm:pt>
    <dgm:pt modelId="{E856C41B-F492-294B-8254-3674056B898A}" type="pres">
      <dgm:prSet presAssocID="{DED5C04A-334D-4A92-BAF7-CB40C9C9DBF1}" presName="childText" presStyleLbl="revTx" presStyleIdx="0" presStyleCnt="2">
        <dgm:presLayoutVars>
          <dgm:bulletEnabled val="1"/>
        </dgm:presLayoutVars>
      </dgm:prSet>
      <dgm:spPr/>
    </dgm:pt>
    <dgm:pt modelId="{48D2B6EB-69F8-1549-A907-5410D4FAC8E4}" type="pres">
      <dgm:prSet presAssocID="{5FE1E191-BC53-448E-A3D5-F5C77BEE4C96}" presName="parentText" presStyleLbl="node1" presStyleIdx="1" presStyleCnt="2">
        <dgm:presLayoutVars>
          <dgm:chMax val="0"/>
          <dgm:bulletEnabled val="1"/>
        </dgm:presLayoutVars>
      </dgm:prSet>
      <dgm:spPr/>
    </dgm:pt>
    <dgm:pt modelId="{E0674BFC-4AD1-E945-80D2-3B201EF97DA7}" type="pres">
      <dgm:prSet presAssocID="{5FE1E191-BC53-448E-A3D5-F5C77BEE4C96}" presName="childText" presStyleLbl="revTx" presStyleIdx="1" presStyleCnt="2">
        <dgm:presLayoutVars>
          <dgm:bulletEnabled val="1"/>
        </dgm:presLayoutVars>
      </dgm:prSet>
      <dgm:spPr/>
    </dgm:pt>
  </dgm:ptLst>
  <dgm:cxnLst>
    <dgm:cxn modelId="{BC9A5E15-7C94-DF4D-911C-A609BD3DB937}" type="presOf" srcId="{DED5C04A-334D-4A92-BAF7-CB40C9C9DBF1}" destId="{23547936-0041-9C4A-B653-019818698750}" srcOrd="0" destOrd="0" presId="urn:microsoft.com/office/officeart/2005/8/layout/vList2"/>
    <dgm:cxn modelId="{C7015032-B697-F54C-A249-2204A1AFBA6E}" type="presOf" srcId="{A6191371-72D5-47D2-8919-C9772392F99A}" destId="{DFD90D62-B98A-1040-8817-D2C93A8A283D}" srcOrd="0" destOrd="0" presId="urn:microsoft.com/office/officeart/2005/8/layout/vList2"/>
    <dgm:cxn modelId="{E72CE537-6E80-EB45-8E41-8F79BD61B40E}" type="presOf" srcId="{2BD59E55-C9C6-4DC6-A220-8577E3D2DFA0}" destId="{E0674BFC-4AD1-E945-80D2-3B201EF97DA7}" srcOrd="0" destOrd="2" presId="urn:microsoft.com/office/officeart/2005/8/layout/vList2"/>
    <dgm:cxn modelId="{595F5C3A-C675-4188-9A91-C6245020289D}" srcId="{5FE1E191-BC53-448E-A3D5-F5C77BEE4C96}" destId="{2BD59E55-C9C6-4DC6-A220-8577E3D2DFA0}" srcOrd="2" destOrd="0" parTransId="{EC879D63-43DF-427F-8DEC-EDA264160826}" sibTransId="{C34223F8-E446-4B2D-8AA9-B0F252AA0556}"/>
    <dgm:cxn modelId="{D7BF623E-B99A-4733-AB85-93750D48B490}" srcId="{A6191371-72D5-47D2-8919-C9772392F99A}" destId="{DED5C04A-334D-4A92-BAF7-CB40C9C9DBF1}" srcOrd="0" destOrd="0" parTransId="{B19CD784-B95E-41E8-88D0-37E2845AB4CA}" sibTransId="{B4E0C4CC-23B4-437D-84FC-D47008E04A9B}"/>
    <dgm:cxn modelId="{6FAD4642-14E6-014C-8B0A-AE8A8441E05B}" type="presOf" srcId="{256FB5C9-6C39-4E09-994B-1BCB07E38AD3}" destId="{E856C41B-F492-294B-8254-3674056B898A}" srcOrd="0" destOrd="0" presId="urn:microsoft.com/office/officeart/2005/8/layout/vList2"/>
    <dgm:cxn modelId="{FCDE1358-D55F-4E9C-B052-04892DD489D6}" srcId="{A6191371-72D5-47D2-8919-C9772392F99A}" destId="{5FE1E191-BC53-448E-A3D5-F5C77BEE4C96}" srcOrd="1" destOrd="0" parTransId="{4F2D6395-B14E-44ED-B469-9E8611C17A19}" sibTransId="{353213B4-22AE-4FD2-9747-6731D5B99F29}"/>
    <dgm:cxn modelId="{65220D6E-D085-4485-A741-ECB49A3AC007}" srcId="{5FE1E191-BC53-448E-A3D5-F5C77BEE4C96}" destId="{932B7ED4-9F99-48DF-8E8A-8FBA388E2A5E}" srcOrd="0" destOrd="0" parTransId="{0513811B-E202-479A-BB03-777C47FA90D6}" sibTransId="{3E590B43-15E8-4605-AEA8-1B299EBA8597}"/>
    <dgm:cxn modelId="{0A4706AA-7DE2-654F-952B-C6E0C18B1E33}" type="presOf" srcId="{932B7ED4-9F99-48DF-8E8A-8FBA388E2A5E}" destId="{E0674BFC-4AD1-E945-80D2-3B201EF97DA7}" srcOrd="0" destOrd="0" presId="urn:microsoft.com/office/officeart/2005/8/layout/vList2"/>
    <dgm:cxn modelId="{0C09EBB7-6C3B-487B-B4E5-89F5E4A51B7C}" srcId="{DED5C04A-334D-4A92-BAF7-CB40C9C9DBF1}" destId="{256FB5C9-6C39-4E09-994B-1BCB07E38AD3}" srcOrd="0" destOrd="0" parTransId="{F3E07A87-83C8-44D9-9586-F95902742B2B}" sibTransId="{A86D5C54-BCE1-448D-BBAE-F1B7B9E67D21}"/>
    <dgm:cxn modelId="{7FEE37CE-B81D-FA49-BFD1-19F5AF946EEA}" type="presOf" srcId="{5FE1E191-BC53-448E-A3D5-F5C77BEE4C96}" destId="{48D2B6EB-69F8-1549-A907-5410D4FAC8E4}" srcOrd="0" destOrd="0" presId="urn:microsoft.com/office/officeart/2005/8/layout/vList2"/>
    <dgm:cxn modelId="{297957D9-86FC-854A-87FE-21F25F346671}" type="presOf" srcId="{C91FF3CA-BAA2-42DF-A734-E8C13C7FC9D7}" destId="{E0674BFC-4AD1-E945-80D2-3B201EF97DA7}" srcOrd="0" destOrd="1" presId="urn:microsoft.com/office/officeart/2005/8/layout/vList2"/>
    <dgm:cxn modelId="{B01E54FD-2C5C-4E3F-87C9-91803E68D799}" srcId="{5FE1E191-BC53-448E-A3D5-F5C77BEE4C96}" destId="{C91FF3CA-BAA2-42DF-A734-E8C13C7FC9D7}" srcOrd="1" destOrd="0" parTransId="{C5BB0A71-46FD-4606-B639-1D42F5259EC6}" sibTransId="{1EA24162-F91F-4145-877D-07DA9276BEB7}"/>
    <dgm:cxn modelId="{1D9513DF-C739-E64E-AC6F-1707D4927853}" type="presParOf" srcId="{DFD90D62-B98A-1040-8817-D2C93A8A283D}" destId="{23547936-0041-9C4A-B653-019818698750}" srcOrd="0" destOrd="0" presId="urn:microsoft.com/office/officeart/2005/8/layout/vList2"/>
    <dgm:cxn modelId="{1E70E985-B765-A147-875A-16030CC09896}" type="presParOf" srcId="{DFD90D62-B98A-1040-8817-D2C93A8A283D}" destId="{E856C41B-F492-294B-8254-3674056B898A}" srcOrd="1" destOrd="0" presId="urn:microsoft.com/office/officeart/2005/8/layout/vList2"/>
    <dgm:cxn modelId="{91720B7B-9650-A540-A571-A46461BCC80D}" type="presParOf" srcId="{DFD90D62-B98A-1040-8817-D2C93A8A283D}" destId="{48D2B6EB-69F8-1549-A907-5410D4FAC8E4}" srcOrd="2" destOrd="0" presId="urn:microsoft.com/office/officeart/2005/8/layout/vList2"/>
    <dgm:cxn modelId="{240D6AA0-205A-B544-9D19-C1D0C003F070}" type="presParOf" srcId="{DFD90D62-B98A-1040-8817-D2C93A8A283D}" destId="{E0674BFC-4AD1-E945-80D2-3B201EF97DA7}" srcOrd="3"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C90452-AC3C-4EBF-9ED8-FB19CD28349E}"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BFB2175-8524-441B-8E9D-25BCF1E9DDB4}">
      <dgm:prSet/>
      <dgm:spPr/>
      <dgm:t>
        <a:bodyPr/>
        <a:lstStyle/>
        <a:p>
          <a:pPr>
            <a:defRPr b="1"/>
          </a:pPr>
          <a:r>
            <a:rPr lang="en-US"/>
            <a:t>Executive Summary</a:t>
          </a:r>
        </a:p>
      </dgm:t>
    </dgm:pt>
    <dgm:pt modelId="{35BF3A8F-D91C-4AD9-B834-F1A618CD63A5}" type="parTrans" cxnId="{D8B807A3-A8F2-42DA-B1F0-F9F7B3C988A0}">
      <dgm:prSet/>
      <dgm:spPr/>
      <dgm:t>
        <a:bodyPr/>
        <a:lstStyle/>
        <a:p>
          <a:endParaRPr lang="en-US"/>
        </a:p>
      </dgm:t>
    </dgm:pt>
    <dgm:pt modelId="{C9746C17-F86A-49D3-8E0E-DBDE9F435B4F}" type="sibTrans" cxnId="{D8B807A3-A8F2-42DA-B1F0-F9F7B3C988A0}">
      <dgm:prSet/>
      <dgm:spPr/>
      <dgm:t>
        <a:bodyPr/>
        <a:lstStyle/>
        <a:p>
          <a:endParaRPr lang="en-US"/>
        </a:p>
      </dgm:t>
    </dgm:pt>
    <dgm:pt modelId="{DBF8E155-37CF-4900-93D7-FD9CB445EB74}">
      <dgm:prSet/>
      <dgm:spPr/>
      <dgm:t>
        <a:bodyPr/>
        <a:lstStyle/>
        <a:p>
          <a:pPr>
            <a:defRPr b="1"/>
          </a:pPr>
          <a:r>
            <a:rPr lang="en-US"/>
            <a:t>Data collection methodology:</a:t>
          </a:r>
        </a:p>
      </dgm:t>
    </dgm:pt>
    <dgm:pt modelId="{9B89D2D3-811D-4ABD-8725-D3D5BB7A9BFD}" type="parTrans" cxnId="{0055B568-0980-4A3C-A217-765B99717C76}">
      <dgm:prSet/>
      <dgm:spPr/>
      <dgm:t>
        <a:bodyPr/>
        <a:lstStyle/>
        <a:p>
          <a:endParaRPr lang="en-US"/>
        </a:p>
      </dgm:t>
    </dgm:pt>
    <dgm:pt modelId="{F028CA86-BCF1-42A8-B484-E6707E8B2BA5}" type="sibTrans" cxnId="{0055B568-0980-4A3C-A217-765B99717C76}">
      <dgm:prSet/>
      <dgm:spPr/>
      <dgm:t>
        <a:bodyPr/>
        <a:lstStyle/>
        <a:p>
          <a:endParaRPr lang="en-US"/>
        </a:p>
      </dgm:t>
    </dgm:pt>
    <dgm:pt modelId="{7B581372-2E01-4877-9248-F4B2F9E257BD}">
      <dgm:prSet/>
      <dgm:spPr/>
      <dgm:t>
        <a:bodyPr/>
        <a:lstStyle/>
        <a:p>
          <a:r>
            <a:rPr lang="en-US"/>
            <a:t>Data was collected using SpaceX API and web scraping from Wikipedia. </a:t>
          </a:r>
        </a:p>
      </dgm:t>
    </dgm:pt>
    <dgm:pt modelId="{7CA1994B-D675-45D4-AB67-0256F18F0835}" type="parTrans" cxnId="{4965ABD7-F336-4174-8F29-2F9974E08DB3}">
      <dgm:prSet/>
      <dgm:spPr/>
      <dgm:t>
        <a:bodyPr/>
        <a:lstStyle/>
        <a:p>
          <a:endParaRPr lang="en-US"/>
        </a:p>
      </dgm:t>
    </dgm:pt>
    <dgm:pt modelId="{95BA8268-603D-4DFB-B2C2-897540B7ACA5}" type="sibTrans" cxnId="{4965ABD7-F336-4174-8F29-2F9974E08DB3}">
      <dgm:prSet/>
      <dgm:spPr/>
      <dgm:t>
        <a:bodyPr/>
        <a:lstStyle/>
        <a:p>
          <a:endParaRPr lang="en-US"/>
        </a:p>
      </dgm:t>
    </dgm:pt>
    <dgm:pt modelId="{352A4325-DFA3-4936-881A-BC2C5F88F32F}">
      <dgm:prSet/>
      <dgm:spPr/>
      <dgm:t>
        <a:bodyPr/>
        <a:lstStyle/>
        <a:p>
          <a:pPr>
            <a:defRPr b="1"/>
          </a:pPr>
          <a:r>
            <a:rPr lang="en-US"/>
            <a:t>Perform data wrangling</a:t>
          </a:r>
        </a:p>
      </dgm:t>
    </dgm:pt>
    <dgm:pt modelId="{A1BB49AE-96CD-4F09-8DB3-0E61C5FE4E2E}" type="parTrans" cxnId="{27572E3C-E485-4590-B631-E95EB60EF010}">
      <dgm:prSet/>
      <dgm:spPr/>
      <dgm:t>
        <a:bodyPr/>
        <a:lstStyle/>
        <a:p>
          <a:endParaRPr lang="en-US"/>
        </a:p>
      </dgm:t>
    </dgm:pt>
    <dgm:pt modelId="{45D2B494-C7CE-4A33-A304-603022F3AD69}" type="sibTrans" cxnId="{27572E3C-E485-4590-B631-E95EB60EF010}">
      <dgm:prSet/>
      <dgm:spPr/>
      <dgm:t>
        <a:bodyPr/>
        <a:lstStyle/>
        <a:p>
          <a:endParaRPr lang="en-US"/>
        </a:p>
      </dgm:t>
    </dgm:pt>
    <dgm:pt modelId="{B8DEAAF9-C341-49DC-A88A-10C4137AF57C}">
      <dgm:prSet/>
      <dgm:spPr/>
      <dgm:t>
        <a:bodyPr/>
        <a:lstStyle/>
        <a:p>
          <a:r>
            <a:rPr lang="en-US"/>
            <a:t>One-hot encoding was applied to categorical features</a:t>
          </a:r>
        </a:p>
      </dgm:t>
    </dgm:pt>
    <dgm:pt modelId="{EDE2B6F5-EA0B-4773-A9CD-E3A3F00C0CA8}" type="parTrans" cxnId="{6903F6AD-9047-4F0E-B7F0-A69FE49E7311}">
      <dgm:prSet/>
      <dgm:spPr/>
      <dgm:t>
        <a:bodyPr/>
        <a:lstStyle/>
        <a:p>
          <a:endParaRPr lang="en-US"/>
        </a:p>
      </dgm:t>
    </dgm:pt>
    <dgm:pt modelId="{B40AD905-736E-4B93-A15B-A1861631FF59}" type="sibTrans" cxnId="{6903F6AD-9047-4F0E-B7F0-A69FE49E7311}">
      <dgm:prSet/>
      <dgm:spPr/>
      <dgm:t>
        <a:bodyPr/>
        <a:lstStyle/>
        <a:p>
          <a:endParaRPr lang="en-US"/>
        </a:p>
      </dgm:t>
    </dgm:pt>
    <dgm:pt modelId="{852FF1F8-DF80-4166-AB51-BD298B8D2195}">
      <dgm:prSet/>
      <dgm:spPr/>
      <dgm:t>
        <a:bodyPr/>
        <a:lstStyle/>
        <a:p>
          <a:pPr>
            <a:defRPr b="1"/>
          </a:pPr>
          <a:r>
            <a:rPr lang="en-US"/>
            <a:t>Perform exploratory data analysis (EDA) using visualization and SQL</a:t>
          </a:r>
        </a:p>
      </dgm:t>
    </dgm:pt>
    <dgm:pt modelId="{19315130-E440-4E37-8F31-E551C19CDD54}" type="parTrans" cxnId="{FDD21293-E2D8-4697-8EF9-6ABD484BCD9C}">
      <dgm:prSet/>
      <dgm:spPr/>
      <dgm:t>
        <a:bodyPr/>
        <a:lstStyle/>
        <a:p>
          <a:endParaRPr lang="en-US"/>
        </a:p>
      </dgm:t>
    </dgm:pt>
    <dgm:pt modelId="{C468DBF2-D419-439A-AF14-D973B4FB3D26}" type="sibTrans" cxnId="{FDD21293-E2D8-4697-8EF9-6ABD484BCD9C}">
      <dgm:prSet/>
      <dgm:spPr/>
      <dgm:t>
        <a:bodyPr/>
        <a:lstStyle/>
        <a:p>
          <a:endParaRPr lang="en-US"/>
        </a:p>
      </dgm:t>
    </dgm:pt>
    <dgm:pt modelId="{ECCEB406-DA08-4F0D-BFAF-75D7163C9CA9}">
      <dgm:prSet/>
      <dgm:spPr/>
      <dgm:t>
        <a:bodyPr/>
        <a:lstStyle/>
        <a:p>
          <a:pPr>
            <a:defRPr b="1"/>
          </a:pPr>
          <a:r>
            <a:rPr lang="en-US"/>
            <a:t>Perform interactive visual analytics using Folium and Plotly Dash</a:t>
          </a:r>
        </a:p>
      </dgm:t>
    </dgm:pt>
    <dgm:pt modelId="{8A9E62AA-B766-4108-BD01-BB70B9227699}" type="parTrans" cxnId="{1E5FF91F-19FD-4682-9435-B6C19595B2BA}">
      <dgm:prSet/>
      <dgm:spPr/>
      <dgm:t>
        <a:bodyPr/>
        <a:lstStyle/>
        <a:p>
          <a:endParaRPr lang="en-US"/>
        </a:p>
      </dgm:t>
    </dgm:pt>
    <dgm:pt modelId="{7232EFA1-B8B1-4AEC-8FD3-8FD3E91C87D0}" type="sibTrans" cxnId="{1E5FF91F-19FD-4682-9435-B6C19595B2BA}">
      <dgm:prSet/>
      <dgm:spPr/>
      <dgm:t>
        <a:bodyPr/>
        <a:lstStyle/>
        <a:p>
          <a:endParaRPr lang="en-US"/>
        </a:p>
      </dgm:t>
    </dgm:pt>
    <dgm:pt modelId="{37131AED-4ED3-4EC6-BE55-D6BAAAA4E199}">
      <dgm:prSet/>
      <dgm:spPr/>
      <dgm:t>
        <a:bodyPr/>
        <a:lstStyle/>
        <a:p>
          <a:pPr>
            <a:defRPr b="1"/>
          </a:pPr>
          <a:r>
            <a:rPr lang="en-US"/>
            <a:t>Perform predictive analysis using classification models</a:t>
          </a:r>
        </a:p>
      </dgm:t>
    </dgm:pt>
    <dgm:pt modelId="{09C9EBA3-3206-415E-ABE4-60CADA11E0AA}" type="parTrans" cxnId="{4F0FF1F2-BA5E-4520-8261-1BF2DE43B29D}">
      <dgm:prSet/>
      <dgm:spPr/>
      <dgm:t>
        <a:bodyPr/>
        <a:lstStyle/>
        <a:p>
          <a:endParaRPr lang="en-US"/>
        </a:p>
      </dgm:t>
    </dgm:pt>
    <dgm:pt modelId="{B22BE428-F475-4912-833A-8ECEA20E1D99}" type="sibTrans" cxnId="{4F0FF1F2-BA5E-4520-8261-1BF2DE43B29D}">
      <dgm:prSet/>
      <dgm:spPr/>
      <dgm:t>
        <a:bodyPr/>
        <a:lstStyle/>
        <a:p>
          <a:endParaRPr lang="en-US"/>
        </a:p>
      </dgm:t>
    </dgm:pt>
    <dgm:pt modelId="{E9B42448-5081-4249-8812-8CDC7D619982}">
      <dgm:prSet/>
      <dgm:spPr/>
      <dgm:t>
        <a:bodyPr/>
        <a:lstStyle/>
        <a:p>
          <a:r>
            <a:rPr lang="en-US"/>
            <a:t>How to build, tune, evaluate classification models</a:t>
          </a:r>
        </a:p>
      </dgm:t>
    </dgm:pt>
    <dgm:pt modelId="{E18C7304-9DF7-4209-A28B-314B519F1795}" type="parTrans" cxnId="{7CAA8C31-C630-4BB7-9EA7-0C9DA9222935}">
      <dgm:prSet/>
      <dgm:spPr/>
      <dgm:t>
        <a:bodyPr/>
        <a:lstStyle/>
        <a:p>
          <a:endParaRPr lang="en-US"/>
        </a:p>
      </dgm:t>
    </dgm:pt>
    <dgm:pt modelId="{65CE96E9-5345-477E-973F-B004AC62E6A0}" type="sibTrans" cxnId="{7CAA8C31-C630-4BB7-9EA7-0C9DA9222935}">
      <dgm:prSet/>
      <dgm:spPr/>
      <dgm:t>
        <a:bodyPr/>
        <a:lstStyle/>
        <a:p>
          <a:endParaRPr lang="en-US"/>
        </a:p>
      </dgm:t>
    </dgm:pt>
    <dgm:pt modelId="{00EDAD97-8C95-4A4A-ACD1-393648821584}" type="pres">
      <dgm:prSet presAssocID="{0AC90452-AC3C-4EBF-9ED8-FB19CD28349E}" presName="root" presStyleCnt="0">
        <dgm:presLayoutVars>
          <dgm:dir/>
          <dgm:resizeHandles val="exact"/>
        </dgm:presLayoutVars>
      </dgm:prSet>
      <dgm:spPr/>
    </dgm:pt>
    <dgm:pt modelId="{BD4AE449-E427-4063-BF69-0251E44D86AE}" type="pres">
      <dgm:prSet presAssocID="{CBFB2175-8524-441B-8E9D-25BCF1E9DDB4}" presName="compNode" presStyleCnt="0"/>
      <dgm:spPr/>
    </dgm:pt>
    <dgm:pt modelId="{7CC8CAF1-9289-4C5E-9895-A3B1B40E5348}" type="pres">
      <dgm:prSet presAssocID="{CBFB2175-8524-441B-8E9D-25BCF1E9DDB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62E6CE8F-31DB-43F0-AF54-F88040A764DA}" type="pres">
      <dgm:prSet presAssocID="{CBFB2175-8524-441B-8E9D-25BCF1E9DDB4}" presName="iconSpace" presStyleCnt="0"/>
      <dgm:spPr/>
    </dgm:pt>
    <dgm:pt modelId="{EA0E35D6-17B0-41D2-99B4-E253B5259310}" type="pres">
      <dgm:prSet presAssocID="{CBFB2175-8524-441B-8E9D-25BCF1E9DDB4}" presName="parTx" presStyleLbl="revTx" presStyleIdx="0" presStyleCnt="12">
        <dgm:presLayoutVars>
          <dgm:chMax val="0"/>
          <dgm:chPref val="0"/>
        </dgm:presLayoutVars>
      </dgm:prSet>
      <dgm:spPr/>
    </dgm:pt>
    <dgm:pt modelId="{0804E192-B760-40C6-9D2F-B1F6A5855147}" type="pres">
      <dgm:prSet presAssocID="{CBFB2175-8524-441B-8E9D-25BCF1E9DDB4}" presName="txSpace" presStyleCnt="0"/>
      <dgm:spPr/>
    </dgm:pt>
    <dgm:pt modelId="{B81173F3-CEA0-487A-9C4E-062C92C63520}" type="pres">
      <dgm:prSet presAssocID="{CBFB2175-8524-441B-8E9D-25BCF1E9DDB4}" presName="desTx" presStyleLbl="revTx" presStyleIdx="1" presStyleCnt="12">
        <dgm:presLayoutVars/>
      </dgm:prSet>
      <dgm:spPr/>
    </dgm:pt>
    <dgm:pt modelId="{BCE523D6-6957-4790-9C10-B691FF859282}" type="pres">
      <dgm:prSet presAssocID="{C9746C17-F86A-49D3-8E0E-DBDE9F435B4F}" presName="sibTrans" presStyleCnt="0"/>
      <dgm:spPr/>
    </dgm:pt>
    <dgm:pt modelId="{D1D060B0-6FC0-48AE-931F-3B4EB893BCA3}" type="pres">
      <dgm:prSet presAssocID="{DBF8E155-37CF-4900-93D7-FD9CB445EB74}" presName="compNode" presStyleCnt="0"/>
      <dgm:spPr/>
    </dgm:pt>
    <dgm:pt modelId="{E9CBF024-04A2-40A0-B701-8993000CD6F1}" type="pres">
      <dgm:prSet presAssocID="{DBF8E155-37CF-4900-93D7-FD9CB445EB7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9D10493-1C6E-4A9E-AABF-F1BE48999EB2}" type="pres">
      <dgm:prSet presAssocID="{DBF8E155-37CF-4900-93D7-FD9CB445EB74}" presName="iconSpace" presStyleCnt="0"/>
      <dgm:spPr/>
    </dgm:pt>
    <dgm:pt modelId="{3DC21577-AC0C-41FE-B40F-59D5C149AE36}" type="pres">
      <dgm:prSet presAssocID="{DBF8E155-37CF-4900-93D7-FD9CB445EB74}" presName="parTx" presStyleLbl="revTx" presStyleIdx="2" presStyleCnt="12">
        <dgm:presLayoutVars>
          <dgm:chMax val="0"/>
          <dgm:chPref val="0"/>
        </dgm:presLayoutVars>
      </dgm:prSet>
      <dgm:spPr/>
    </dgm:pt>
    <dgm:pt modelId="{35C436A2-FD60-47A3-8471-63C5D9668F03}" type="pres">
      <dgm:prSet presAssocID="{DBF8E155-37CF-4900-93D7-FD9CB445EB74}" presName="txSpace" presStyleCnt="0"/>
      <dgm:spPr/>
    </dgm:pt>
    <dgm:pt modelId="{13592CFE-A72C-421D-B179-E90D8FF7743D}" type="pres">
      <dgm:prSet presAssocID="{DBF8E155-37CF-4900-93D7-FD9CB445EB74}" presName="desTx" presStyleLbl="revTx" presStyleIdx="3" presStyleCnt="12">
        <dgm:presLayoutVars/>
      </dgm:prSet>
      <dgm:spPr/>
    </dgm:pt>
    <dgm:pt modelId="{0D3F881E-AFC7-48EF-8EB5-6004CE86C84D}" type="pres">
      <dgm:prSet presAssocID="{F028CA86-BCF1-42A8-B484-E6707E8B2BA5}" presName="sibTrans" presStyleCnt="0"/>
      <dgm:spPr/>
    </dgm:pt>
    <dgm:pt modelId="{0BC5F435-447B-4A20-9F9D-6C03614D97B1}" type="pres">
      <dgm:prSet presAssocID="{352A4325-DFA3-4936-881A-BC2C5F88F32F}" presName="compNode" presStyleCnt="0"/>
      <dgm:spPr/>
    </dgm:pt>
    <dgm:pt modelId="{4E22B2E5-7F4A-4DB3-9E47-04957277F515}" type="pres">
      <dgm:prSet presAssocID="{352A4325-DFA3-4936-881A-BC2C5F88F32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6AD7F05D-FA20-4732-9511-C7456545EDFC}" type="pres">
      <dgm:prSet presAssocID="{352A4325-DFA3-4936-881A-BC2C5F88F32F}" presName="iconSpace" presStyleCnt="0"/>
      <dgm:spPr/>
    </dgm:pt>
    <dgm:pt modelId="{CD78F225-2676-476A-9D56-2C79E9AA3D82}" type="pres">
      <dgm:prSet presAssocID="{352A4325-DFA3-4936-881A-BC2C5F88F32F}" presName="parTx" presStyleLbl="revTx" presStyleIdx="4" presStyleCnt="12">
        <dgm:presLayoutVars>
          <dgm:chMax val="0"/>
          <dgm:chPref val="0"/>
        </dgm:presLayoutVars>
      </dgm:prSet>
      <dgm:spPr/>
    </dgm:pt>
    <dgm:pt modelId="{C90D68E8-CF6E-4A1E-A18A-2E15896E99BF}" type="pres">
      <dgm:prSet presAssocID="{352A4325-DFA3-4936-881A-BC2C5F88F32F}" presName="txSpace" presStyleCnt="0"/>
      <dgm:spPr/>
    </dgm:pt>
    <dgm:pt modelId="{CE73E825-4AEA-4CB4-81AB-7A30BF6F35AF}" type="pres">
      <dgm:prSet presAssocID="{352A4325-DFA3-4936-881A-BC2C5F88F32F}" presName="desTx" presStyleLbl="revTx" presStyleIdx="5" presStyleCnt="12">
        <dgm:presLayoutVars/>
      </dgm:prSet>
      <dgm:spPr/>
    </dgm:pt>
    <dgm:pt modelId="{4B108C11-C814-4AD5-A03D-BBA171CF3B81}" type="pres">
      <dgm:prSet presAssocID="{45D2B494-C7CE-4A33-A304-603022F3AD69}" presName="sibTrans" presStyleCnt="0"/>
      <dgm:spPr/>
    </dgm:pt>
    <dgm:pt modelId="{DAC20043-6112-4113-82D5-4EFE793FF647}" type="pres">
      <dgm:prSet presAssocID="{852FF1F8-DF80-4166-AB51-BD298B8D2195}" presName="compNode" presStyleCnt="0"/>
      <dgm:spPr/>
    </dgm:pt>
    <dgm:pt modelId="{EE25FCA5-1CB4-43ED-A68C-F0CE83467EE8}" type="pres">
      <dgm:prSet presAssocID="{852FF1F8-DF80-4166-AB51-BD298B8D219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E0383E2-6496-4F70-BB97-B9456F6DB753}" type="pres">
      <dgm:prSet presAssocID="{852FF1F8-DF80-4166-AB51-BD298B8D2195}" presName="iconSpace" presStyleCnt="0"/>
      <dgm:spPr/>
    </dgm:pt>
    <dgm:pt modelId="{7D48DC5B-F224-4BE6-89BA-AA8C7EF7542C}" type="pres">
      <dgm:prSet presAssocID="{852FF1F8-DF80-4166-AB51-BD298B8D2195}" presName="parTx" presStyleLbl="revTx" presStyleIdx="6" presStyleCnt="12">
        <dgm:presLayoutVars>
          <dgm:chMax val="0"/>
          <dgm:chPref val="0"/>
        </dgm:presLayoutVars>
      </dgm:prSet>
      <dgm:spPr/>
    </dgm:pt>
    <dgm:pt modelId="{04794175-185E-45A4-B5E1-93FAE9F5F613}" type="pres">
      <dgm:prSet presAssocID="{852FF1F8-DF80-4166-AB51-BD298B8D2195}" presName="txSpace" presStyleCnt="0"/>
      <dgm:spPr/>
    </dgm:pt>
    <dgm:pt modelId="{0DB2C782-6A7E-418B-BBBC-E314904B580B}" type="pres">
      <dgm:prSet presAssocID="{852FF1F8-DF80-4166-AB51-BD298B8D2195}" presName="desTx" presStyleLbl="revTx" presStyleIdx="7" presStyleCnt="12">
        <dgm:presLayoutVars/>
      </dgm:prSet>
      <dgm:spPr/>
    </dgm:pt>
    <dgm:pt modelId="{EDC5D3A8-3227-4310-8A2F-FFF05673D7EA}" type="pres">
      <dgm:prSet presAssocID="{C468DBF2-D419-439A-AF14-D973B4FB3D26}" presName="sibTrans" presStyleCnt="0"/>
      <dgm:spPr/>
    </dgm:pt>
    <dgm:pt modelId="{9C796B45-8869-4554-830B-AD4BBEA6FB61}" type="pres">
      <dgm:prSet presAssocID="{ECCEB406-DA08-4F0D-BFAF-75D7163C9CA9}" presName="compNode" presStyleCnt="0"/>
      <dgm:spPr/>
    </dgm:pt>
    <dgm:pt modelId="{31D4E24A-5318-4BE7-8CA3-F2764D7AE0A8}" type="pres">
      <dgm:prSet presAssocID="{ECCEB406-DA08-4F0D-BFAF-75D7163C9CA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F63BB364-FC2D-4EA0-9DCD-4D4781B0C46D}" type="pres">
      <dgm:prSet presAssocID="{ECCEB406-DA08-4F0D-BFAF-75D7163C9CA9}" presName="iconSpace" presStyleCnt="0"/>
      <dgm:spPr/>
    </dgm:pt>
    <dgm:pt modelId="{03A3E7FB-823C-4BFB-BF30-869B455C9793}" type="pres">
      <dgm:prSet presAssocID="{ECCEB406-DA08-4F0D-BFAF-75D7163C9CA9}" presName="parTx" presStyleLbl="revTx" presStyleIdx="8" presStyleCnt="12">
        <dgm:presLayoutVars>
          <dgm:chMax val="0"/>
          <dgm:chPref val="0"/>
        </dgm:presLayoutVars>
      </dgm:prSet>
      <dgm:spPr/>
    </dgm:pt>
    <dgm:pt modelId="{084F3AA1-ED54-42D0-8273-6D411EBCAE50}" type="pres">
      <dgm:prSet presAssocID="{ECCEB406-DA08-4F0D-BFAF-75D7163C9CA9}" presName="txSpace" presStyleCnt="0"/>
      <dgm:spPr/>
    </dgm:pt>
    <dgm:pt modelId="{5CA55E6D-FB9F-45F0-8AC4-780FFB7978CB}" type="pres">
      <dgm:prSet presAssocID="{ECCEB406-DA08-4F0D-BFAF-75D7163C9CA9}" presName="desTx" presStyleLbl="revTx" presStyleIdx="9" presStyleCnt="12">
        <dgm:presLayoutVars/>
      </dgm:prSet>
      <dgm:spPr/>
    </dgm:pt>
    <dgm:pt modelId="{89BE8BAD-2FFE-4F24-855C-71A391E55754}" type="pres">
      <dgm:prSet presAssocID="{7232EFA1-B8B1-4AEC-8FD3-8FD3E91C87D0}" presName="sibTrans" presStyleCnt="0"/>
      <dgm:spPr/>
    </dgm:pt>
    <dgm:pt modelId="{E92304FA-661E-460A-B1E9-444E8F0962B6}" type="pres">
      <dgm:prSet presAssocID="{37131AED-4ED3-4EC6-BE55-D6BAAAA4E199}" presName="compNode" presStyleCnt="0"/>
      <dgm:spPr/>
    </dgm:pt>
    <dgm:pt modelId="{50BEDAB6-1FE7-4BC5-9ECB-9166128B6472}" type="pres">
      <dgm:prSet presAssocID="{37131AED-4ED3-4EC6-BE55-D6BAAAA4E19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075804C4-6CD0-4EFC-B388-8226F961EB4A}" type="pres">
      <dgm:prSet presAssocID="{37131AED-4ED3-4EC6-BE55-D6BAAAA4E199}" presName="iconSpace" presStyleCnt="0"/>
      <dgm:spPr/>
    </dgm:pt>
    <dgm:pt modelId="{B2DD7FCC-B7DB-4757-8427-4742F81118F2}" type="pres">
      <dgm:prSet presAssocID="{37131AED-4ED3-4EC6-BE55-D6BAAAA4E199}" presName="parTx" presStyleLbl="revTx" presStyleIdx="10" presStyleCnt="12">
        <dgm:presLayoutVars>
          <dgm:chMax val="0"/>
          <dgm:chPref val="0"/>
        </dgm:presLayoutVars>
      </dgm:prSet>
      <dgm:spPr/>
    </dgm:pt>
    <dgm:pt modelId="{30973589-438E-45C6-9293-D2725508FFC7}" type="pres">
      <dgm:prSet presAssocID="{37131AED-4ED3-4EC6-BE55-D6BAAAA4E199}" presName="txSpace" presStyleCnt="0"/>
      <dgm:spPr/>
    </dgm:pt>
    <dgm:pt modelId="{BE2C699F-E2FF-45C0-8B43-732487C785CF}" type="pres">
      <dgm:prSet presAssocID="{37131AED-4ED3-4EC6-BE55-D6BAAAA4E199}" presName="desTx" presStyleLbl="revTx" presStyleIdx="11" presStyleCnt="12">
        <dgm:presLayoutVars/>
      </dgm:prSet>
      <dgm:spPr/>
    </dgm:pt>
  </dgm:ptLst>
  <dgm:cxnLst>
    <dgm:cxn modelId="{51CDDB19-DA7B-4CF5-B5BE-B7ED486F3DD0}" type="presOf" srcId="{37131AED-4ED3-4EC6-BE55-D6BAAAA4E199}" destId="{B2DD7FCC-B7DB-4757-8427-4742F81118F2}" srcOrd="0" destOrd="0" presId="urn:microsoft.com/office/officeart/2018/5/layout/CenteredIconLabelDescriptionList"/>
    <dgm:cxn modelId="{99E5BA1F-5C0B-4CBF-AF77-5787C3831105}" type="presOf" srcId="{B8DEAAF9-C341-49DC-A88A-10C4137AF57C}" destId="{CE73E825-4AEA-4CB4-81AB-7A30BF6F35AF}" srcOrd="0" destOrd="0" presId="urn:microsoft.com/office/officeart/2018/5/layout/CenteredIconLabelDescriptionList"/>
    <dgm:cxn modelId="{1E5FF91F-19FD-4682-9435-B6C19595B2BA}" srcId="{0AC90452-AC3C-4EBF-9ED8-FB19CD28349E}" destId="{ECCEB406-DA08-4F0D-BFAF-75D7163C9CA9}" srcOrd="4" destOrd="0" parTransId="{8A9E62AA-B766-4108-BD01-BB70B9227699}" sibTransId="{7232EFA1-B8B1-4AEC-8FD3-8FD3E91C87D0}"/>
    <dgm:cxn modelId="{7CAA8C31-C630-4BB7-9EA7-0C9DA9222935}" srcId="{37131AED-4ED3-4EC6-BE55-D6BAAAA4E199}" destId="{E9B42448-5081-4249-8812-8CDC7D619982}" srcOrd="0" destOrd="0" parTransId="{E18C7304-9DF7-4209-A28B-314B519F1795}" sibTransId="{65CE96E9-5345-477E-973F-B004AC62E6A0}"/>
    <dgm:cxn modelId="{27572E3C-E485-4590-B631-E95EB60EF010}" srcId="{0AC90452-AC3C-4EBF-9ED8-FB19CD28349E}" destId="{352A4325-DFA3-4936-881A-BC2C5F88F32F}" srcOrd="2" destOrd="0" parTransId="{A1BB49AE-96CD-4F09-8DB3-0E61C5FE4E2E}" sibTransId="{45D2B494-C7CE-4A33-A304-603022F3AD69}"/>
    <dgm:cxn modelId="{00AD2F55-7424-4FDF-BF10-64379EF59943}" type="presOf" srcId="{7B581372-2E01-4877-9248-F4B2F9E257BD}" destId="{13592CFE-A72C-421D-B179-E90D8FF7743D}" srcOrd="0" destOrd="0" presId="urn:microsoft.com/office/officeart/2018/5/layout/CenteredIconLabelDescriptionList"/>
    <dgm:cxn modelId="{BA01E05A-3C6E-4E39-A059-3C18CE660630}" type="presOf" srcId="{352A4325-DFA3-4936-881A-BC2C5F88F32F}" destId="{CD78F225-2676-476A-9D56-2C79E9AA3D82}" srcOrd="0" destOrd="0" presId="urn:microsoft.com/office/officeart/2018/5/layout/CenteredIconLabelDescriptionList"/>
    <dgm:cxn modelId="{80353162-6AA5-40BD-BE0D-8E72DC8AE85C}" type="presOf" srcId="{E9B42448-5081-4249-8812-8CDC7D619982}" destId="{BE2C699F-E2FF-45C0-8B43-732487C785CF}" srcOrd="0" destOrd="0" presId="urn:microsoft.com/office/officeart/2018/5/layout/CenteredIconLabelDescriptionList"/>
    <dgm:cxn modelId="{97784665-ABEE-4A1D-ACD6-B7AB2E4620B3}" type="presOf" srcId="{ECCEB406-DA08-4F0D-BFAF-75D7163C9CA9}" destId="{03A3E7FB-823C-4BFB-BF30-869B455C9793}" srcOrd="0" destOrd="0" presId="urn:microsoft.com/office/officeart/2018/5/layout/CenteredIconLabelDescriptionList"/>
    <dgm:cxn modelId="{0055B568-0980-4A3C-A217-765B99717C76}" srcId="{0AC90452-AC3C-4EBF-9ED8-FB19CD28349E}" destId="{DBF8E155-37CF-4900-93D7-FD9CB445EB74}" srcOrd="1" destOrd="0" parTransId="{9B89D2D3-811D-4ABD-8725-D3D5BB7A9BFD}" sibTransId="{F028CA86-BCF1-42A8-B484-E6707E8B2BA5}"/>
    <dgm:cxn modelId="{4574C08E-6AC3-4C16-9E65-D41E679A1D48}" type="presOf" srcId="{DBF8E155-37CF-4900-93D7-FD9CB445EB74}" destId="{3DC21577-AC0C-41FE-B40F-59D5C149AE36}" srcOrd="0" destOrd="0" presId="urn:microsoft.com/office/officeart/2018/5/layout/CenteredIconLabelDescriptionList"/>
    <dgm:cxn modelId="{FDD21293-E2D8-4697-8EF9-6ABD484BCD9C}" srcId="{0AC90452-AC3C-4EBF-9ED8-FB19CD28349E}" destId="{852FF1F8-DF80-4166-AB51-BD298B8D2195}" srcOrd="3" destOrd="0" parTransId="{19315130-E440-4E37-8F31-E551C19CDD54}" sibTransId="{C468DBF2-D419-439A-AF14-D973B4FB3D26}"/>
    <dgm:cxn modelId="{E673AC9F-2F94-4321-80E4-8E9174A34DDB}" type="presOf" srcId="{0AC90452-AC3C-4EBF-9ED8-FB19CD28349E}" destId="{00EDAD97-8C95-4A4A-ACD1-393648821584}" srcOrd="0" destOrd="0" presId="urn:microsoft.com/office/officeart/2018/5/layout/CenteredIconLabelDescriptionList"/>
    <dgm:cxn modelId="{D8B807A3-A8F2-42DA-B1F0-F9F7B3C988A0}" srcId="{0AC90452-AC3C-4EBF-9ED8-FB19CD28349E}" destId="{CBFB2175-8524-441B-8E9D-25BCF1E9DDB4}" srcOrd="0" destOrd="0" parTransId="{35BF3A8F-D91C-4AD9-B834-F1A618CD63A5}" sibTransId="{C9746C17-F86A-49D3-8E0E-DBDE9F435B4F}"/>
    <dgm:cxn modelId="{6903F6AD-9047-4F0E-B7F0-A69FE49E7311}" srcId="{352A4325-DFA3-4936-881A-BC2C5F88F32F}" destId="{B8DEAAF9-C341-49DC-A88A-10C4137AF57C}" srcOrd="0" destOrd="0" parTransId="{EDE2B6F5-EA0B-4773-A9CD-E3A3F00C0CA8}" sibTransId="{B40AD905-736E-4B93-A15B-A1861631FF59}"/>
    <dgm:cxn modelId="{576BDFBD-9A43-436A-B33C-AF3E2805947B}" type="presOf" srcId="{CBFB2175-8524-441B-8E9D-25BCF1E9DDB4}" destId="{EA0E35D6-17B0-41D2-99B4-E253B5259310}" srcOrd="0" destOrd="0" presId="urn:microsoft.com/office/officeart/2018/5/layout/CenteredIconLabelDescriptionList"/>
    <dgm:cxn modelId="{4965ABD7-F336-4174-8F29-2F9974E08DB3}" srcId="{DBF8E155-37CF-4900-93D7-FD9CB445EB74}" destId="{7B581372-2E01-4877-9248-F4B2F9E257BD}" srcOrd="0" destOrd="0" parTransId="{7CA1994B-D675-45D4-AB67-0256F18F0835}" sibTransId="{95BA8268-603D-4DFB-B2C2-897540B7ACA5}"/>
    <dgm:cxn modelId="{4F0FF1F2-BA5E-4520-8261-1BF2DE43B29D}" srcId="{0AC90452-AC3C-4EBF-9ED8-FB19CD28349E}" destId="{37131AED-4ED3-4EC6-BE55-D6BAAAA4E199}" srcOrd="5" destOrd="0" parTransId="{09C9EBA3-3206-415E-ABE4-60CADA11E0AA}" sibTransId="{B22BE428-F475-4912-833A-8ECEA20E1D99}"/>
    <dgm:cxn modelId="{8ED49EF7-2C17-4DC2-9178-9CE96050BFBE}" type="presOf" srcId="{852FF1F8-DF80-4166-AB51-BD298B8D2195}" destId="{7D48DC5B-F224-4BE6-89BA-AA8C7EF7542C}" srcOrd="0" destOrd="0" presId="urn:microsoft.com/office/officeart/2018/5/layout/CenteredIconLabelDescriptionList"/>
    <dgm:cxn modelId="{34ACD4AE-A220-43BF-82AE-B98153CA64BE}" type="presParOf" srcId="{00EDAD97-8C95-4A4A-ACD1-393648821584}" destId="{BD4AE449-E427-4063-BF69-0251E44D86AE}" srcOrd="0" destOrd="0" presId="urn:microsoft.com/office/officeart/2018/5/layout/CenteredIconLabelDescriptionList"/>
    <dgm:cxn modelId="{55708355-830C-46DB-9D86-25490EC65525}" type="presParOf" srcId="{BD4AE449-E427-4063-BF69-0251E44D86AE}" destId="{7CC8CAF1-9289-4C5E-9895-A3B1B40E5348}" srcOrd="0" destOrd="0" presId="urn:microsoft.com/office/officeart/2018/5/layout/CenteredIconLabelDescriptionList"/>
    <dgm:cxn modelId="{BED71363-2A92-4EE5-9CC4-6AF47094D7C0}" type="presParOf" srcId="{BD4AE449-E427-4063-BF69-0251E44D86AE}" destId="{62E6CE8F-31DB-43F0-AF54-F88040A764DA}" srcOrd="1" destOrd="0" presId="urn:microsoft.com/office/officeart/2018/5/layout/CenteredIconLabelDescriptionList"/>
    <dgm:cxn modelId="{16EF44DE-60D8-45E2-9EB8-D469BB8F138A}" type="presParOf" srcId="{BD4AE449-E427-4063-BF69-0251E44D86AE}" destId="{EA0E35D6-17B0-41D2-99B4-E253B5259310}" srcOrd="2" destOrd="0" presId="urn:microsoft.com/office/officeart/2018/5/layout/CenteredIconLabelDescriptionList"/>
    <dgm:cxn modelId="{30867726-C8CA-47EF-B816-3A26A2F3733D}" type="presParOf" srcId="{BD4AE449-E427-4063-BF69-0251E44D86AE}" destId="{0804E192-B760-40C6-9D2F-B1F6A5855147}" srcOrd="3" destOrd="0" presId="urn:microsoft.com/office/officeart/2018/5/layout/CenteredIconLabelDescriptionList"/>
    <dgm:cxn modelId="{F35EB97E-9410-4D56-81AB-8701A26E1A1B}" type="presParOf" srcId="{BD4AE449-E427-4063-BF69-0251E44D86AE}" destId="{B81173F3-CEA0-487A-9C4E-062C92C63520}" srcOrd="4" destOrd="0" presId="urn:microsoft.com/office/officeart/2018/5/layout/CenteredIconLabelDescriptionList"/>
    <dgm:cxn modelId="{9DC71E1F-1E6F-44EC-8297-3C7DF338C394}" type="presParOf" srcId="{00EDAD97-8C95-4A4A-ACD1-393648821584}" destId="{BCE523D6-6957-4790-9C10-B691FF859282}" srcOrd="1" destOrd="0" presId="urn:microsoft.com/office/officeart/2018/5/layout/CenteredIconLabelDescriptionList"/>
    <dgm:cxn modelId="{533E6569-C064-42E9-ADF8-6F20648F68A4}" type="presParOf" srcId="{00EDAD97-8C95-4A4A-ACD1-393648821584}" destId="{D1D060B0-6FC0-48AE-931F-3B4EB893BCA3}" srcOrd="2" destOrd="0" presId="urn:microsoft.com/office/officeart/2018/5/layout/CenteredIconLabelDescriptionList"/>
    <dgm:cxn modelId="{EE312F78-374A-4A5B-97BF-7C8C0789C49C}" type="presParOf" srcId="{D1D060B0-6FC0-48AE-931F-3B4EB893BCA3}" destId="{E9CBF024-04A2-40A0-B701-8993000CD6F1}" srcOrd="0" destOrd="0" presId="urn:microsoft.com/office/officeart/2018/5/layout/CenteredIconLabelDescriptionList"/>
    <dgm:cxn modelId="{8EE8BE54-986E-4802-86D4-D936EFE92680}" type="presParOf" srcId="{D1D060B0-6FC0-48AE-931F-3B4EB893BCA3}" destId="{A9D10493-1C6E-4A9E-AABF-F1BE48999EB2}" srcOrd="1" destOrd="0" presId="urn:microsoft.com/office/officeart/2018/5/layout/CenteredIconLabelDescriptionList"/>
    <dgm:cxn modelId="{028F3792-998B-4CB1-990F-7807B266856B}" type="presParOf" srcId="{D1D060B0-6FC0-48AE-931F-3B4EB893BCA3}" destId="{3DC21577-AC0C-41FE-B40F-59D5C149AE36}" srcOrd="2" destOrd="0" presId="urn:microsoft.com/office/officeart/2018/5/layout/CenteredIconLabelDescriptionList"/>
    <dgm:cxn modelId="{F5DB3DA6-77FE-4DA6-9AC2-9A22AD11D192}" type="presParOf" srcId="{D1D060B0-6FC0-48AE-931F-3B4EB893BCA3}" destId="{35C436A2-FD60-47A3-8471-63C5D9668F03}" srcOrd="3" destOrd="0" presId="urn:microsoft.com/office/officeart/2018/5/layout/CenteredIconLabelDescriptionList"/>
    <dgm:cxn modelId="{D6D81500-6750-4CDF-A91E-D113EB217519}" type="presParOf" srcId="{D1D060B0-6FC0-48AE-931F-3B4EB893BCA3}" destId="{13592CFE-A72C-421D-B179-E90D8FF7743D}" srcOrd="4" destOrd="0" presId="urn:microsoft.com/office/officeart/2018/5/layout/CenteredIconLabelDescriptionList"/>
    <dgm:cxn modelId="{11298149-848A-47CE-8D13-F32F14BB4CD2}" type="presParOf" srcId="{00EDAD97-8C95-4A4A-ACD1-393648821584}" destId="{0D3F881E-AFC7-48EF-8EB5-6004CE86C84D}" srcOrd="3" destOrd="0" presId="urn:microsoft.com/office/officeart/2018/5/layout/CenteredIconLabelDescriptionList"/>
    <dgm:cxn modelId="{49A50CAD-3A8D-4794-BC14-99E0BE55679A}" type="presParOf" srcId="{00EDAD97-8C95-4A4A-ACD1-393648821584}" destId="{0BC5F435-447B-4A20-9F9D-6C03614D97B1}" srcOrd="4" destOrd="0" presId="urn:microsoft.com/office/officeart/2018/5/layout/CenteredIconLabelDescriptionList"/>
    <dgm:cxn modelId="{37BF8731-75C5-4679-8BA4-9384F0DEC9E9}" type="presParOf" srcId="{0BC5F435-447B-4A20-9F9D-6C03614D97B1}" destId="{4E22B2E5-7F4A-4DB3-9E47-04957277F515}" srcOrd="0" destOrd="0" presId="urn:microsoft.com/office/officeart/2018/5/layout/CenteredIconLabelDescriptionList"/>
    <dgm:cxn modelId="{E46B308C-2A58-4569-8086-5D431D597DAE}" type="presParOf" srcId="{0BC5F435-447B-4A20-9F9D-6C03614D97B1}" destId="{6AD7F05D-FA20-4732-9511-C7456545EDFC}" srcOrd="1" destOrd="0" presId="urn:microsoft.com/office/officeart/2018/5/layout/CenteredIconLabelDescriptionList"/>
    <dgm:cxn modelId="{FD7B8C1E-6E21-47C7-835F-87B499759417}" type="presParOf" srcId="{0BC5F435-447B-4A20-9F9D-6C03614D97B1}" destId="{CD78F225-2676-476A-9D56-2C79E9AA3D82}" srcOrd="2" destOrd="0" presId="urn:microsoft.com/office/officeart/2018/5/layout/CenteredIconLabelDescriptionList"/>
    <dgm:cxn modelId="{81F37315-51C4-4D4A-8F8C-98DA3DAE5F83}" type="presParOf" srcId="{0BC5F435-447B-4A20-9F9D-6C03614D97B1}" destId="{C90D68E8-CF6E-4A1E-A18A-2E15896E99BF}" srcOrd="3" destOrd="0" presId="urn:microsoft.com/office/officeart/2018/5/layout/CenteredIconLabelDescriptionList"/>
    <dgm:cxn modelId="{E6FA2D63-9C3C-4E6B-9DBB-3127253B3EB7}" type="presParOf" srcId="{0BC5F435-447B-4A20-9F9D-6C03614D97B1}" destId="{CE73E825-4AEA-4CB4-81AB-7A30BF6F35AF}" srcOrd="4" destOrd="0" presId="urn:microsoft.com/office/officeart/2018/5/layout/CenteredIconLabelDescriptionList"/>
    <dgm:cxn modelId="{14BE8043-3781-44D7-926F-FD5D6BEFC70E}" type="presParOf" srcId="{00EDAD97-8C95-4A4A-ACD1-393648821584}" destId="{4B108C11-C814-4AD5-A03D-BBA171CF3B81}" srcOrd="5" destOrd="0" presId="urn:microsoft.com/office/officeart/2018/5/layout/CenteredIconLabelDescriptionList"/>
    <dgm:cxn modelId="{E73DA695-E38F-4C21-99C8-2A76ECB9B2A9}" type="presParOf" srcId="{00EDAD97-8C95-4A4A-ACD1-393648821584}" destId="{DAC20043-6112-4113-82D5-4EFE793FF647}" srcOrd="6" destOrd="0" presId="urn:microsoft.com/office/officeart/2018/5/layout/CenteredIconLabelDescriptionList"/>
    <dgm:cxn modelId="{4DF90484-D35A-4804-81B6-5844639D1C29}" type="presParOf" srcId="{DAC20043-6112-4113-82D5-4EFE793FF647}" destId="{EE25FCA5-1CB4-43ED-A68C-F0CE83467EE8}" srcOrd="0" destOrd="0" presId="urn:microsoft.com/office/officeart/2018/5/layout/CenteredIconLabelDescriptionList"/>
    <dgm:cxn modelId="{72B086FC-021C-4470-B5E6-4BBA11D0DBD6}" type="presParOf" srcId="{DAC20043-6112-4113-82D5-4EFE793FF647}" destId="{9E0383E2-6496-4F70-BB97-B9456F6DB753}" srcOrd="1" destOrd="0" presId="urn:microsoft.com/office/officeart/2018/5/layout/CenteredIconLabelDescriptionList"/>
    <dgm:cxn modelId="{C63F1227-D1DA-4F13-9182-F56D575D405A}" type="presParOf" srcId="{DAC20043-6112-4113-82D5-4EFE793FF647}" destId="{7D48DC5B-F224-4BE6-89BA-AA8C7EF7542C}" srcOrd="2" destOrd="0" presId="urn:microsoft.com/office/officeart/2018/5/layout/CenteredIconLabelDescriptionList"/>
    <dgm:cxn modelId="{E088FCB3-3DD5-46CC-A393-4B520E8CCC34}" type="presParOf" srcId="{DAC20043-6112-4113-82D5-4EFE793FF647}" destId="{04794175-185E-45A4-B5E1-93FAE9F5F613}" srcOrd="3" destOrd="0" presId="urn:microsoft.com/office/officeart/2018/5/layout/CenteredIconLabelDescriptionList"/>
    <dgm:cxn modelId="{91655C73-DC77-437F-8527-8FF82F774632}" type="presParOf" srcId="{DAC20043-6112-4113-82D5-4EFE793FF647}" destId="{0DB2C782-6A7E-418B-BBBC-E314904B580B}" srcOrd="4" destOrd="0" presId="urn:microsoft.com/office/officeart/2018/5/layout/CenteredIconLabelDescriptionList"/>
    <dgm:cxn modelId="{C627671E-CD89-4D5B-8D61-35E149D5BAA0}" type="presParOf" srcId="{00EDAD97-8C95-4A4A-ACD1-393648821584}" destId="{EDC5D3A8-3227-4310-8A2F-FFF05673D7EA}" srcOrd="7" destOrd="0" presId="urn:microsoft.com/office/officeart/2018/5/layout/CenteredIconLabelDescriptionList"/>
    <dgm:cxn modelId="{A608FFEE-D5B1-4BF3-9ECE-F59D98DE67E6}" type="presParOf" srcId="{00EDAD97-8C95-4A4A-ACD1-393648821584}" destId="{9C796B45-8869-4554-830B-AD4BBEA6FB61}" srcOrd="8" destOrd="0" presId="urn:microsoft.com/office/officeart/2018/5/layout/CenteredIconLabelDescriptionList"/>
    <dgm:cxn modelId="{98B60A44-82EC-4A86-B56D-FFB6CACD9377}" type="presParOf" srcId="{9C796B45-8869-4554-830B-AD4BBEA6FB61}" destId="{31D4E24A-5318-4BE7-8CA3-F2764D7AE0A8}" srcOrd="0" destOrd="0" presId="urn:microsoft.com/office/officeart/2018/5/layout/CenteredIconLabelDescriptionList"/>
    <dgm:cxn modelId="{CC934202-D2EC-44DB-8348-1ECFB18EC140}" type="presParOf" srcId="{9C796B45-8869-4554-830B-AD4BBEA6FB61}" destId="{F63BB364-FC2D-4EA0-9DCD-4D4781B0C46D}" srcOrd="1" destOrd="0" presId="urn:microsoft.com/office/officeart/2018/5/layout/CenteredIconLabelDescriptionList"/>
    <dgm:cxn modelId="{494A5A28-ED6A-44B6-8EF8-8211D904585B}" type="presParOf" srcId="{9C796B45-8869-4554-830B-AD4BBEA6FB61}" destId="{03A3E7FB-823C-4BFB-BF30-869B455C9793}" srcOrd="2" destOrd="0" presId="urn:microsoft.com/office/officeart/2018/5/layout/CenteredIconLabelDescriptionList"/>
    <dgm:cxn modelId="{DA45ACA4-96EF-4576-8B80-9000EBFBEAD8}" type="presParOf" srcId="{9C796B45-8869-4554-830B-AD4BBEA6FB61}" destId="{084F3AA1-ED54-42D0-8273-6D411EBCAE50}" srcOrd="3" destOrd="0" presId="urn:microsoft.com/office/officeart/2018/5/layout/CenteredIconLabelDescriptionList"/>
    <dgm:cxn modelId="{75E22DD7-2A7C-45C9-B802-A4B40F5AA0E1}" type="presParOf" srcId="{9C796B45-8869-4554-830B-AD4BBEA6FB61}" destId="{5CA55E6D-FB9F-45F0-8AC4-780FFB7978CB}" srcOrd="4" destOrd="0" presId="urn:microsoft.com/office/officeart/2018/5/layout/CenteredIconLabelDescriptionList"/>
    <dgm:cxn modelId="{660D3062-04E3-4212-9280-D7B5ADC7F47A}" type="presParOf" srcId="{00EDAD97-8C95-4A4A-ACD1-393648821584}" destId="{89BE8BAD-2FFE-4F24-855C-71A391E55754}" srcOrd="9" destOrd="0" presId="urn:microsoft.com/office/officeart/2018/5/layout/CenteredIconLabelDescriptionList"/>
    <dgm:cxn modelId="{73E0B942-8BE1-434A-B0FB-DA8A8BCFD367}" type="presParOf" srcId="{00EDAD97-8C95-4A4A-ACD1-393648821584}" destId="{E92304FA-661E-460A-B1E9-444E8F0962B6}" srcOrd="10" destOrd="0" presId="urn:microsoft.com/office/officeart/2018/5/layout/CenteredIconLabelDescriptionList"/>
    <dgm:cxn modelId="{48FD7120-78C4-43E7-990F-4F047A2ADB18}" type="presParOf" srcId="{E92304FA-661E-460A-B1E9-444E8F0962B6}" destId="{50BEDAB6-1FE7-4BC5-9ECB-9166128B6472}" srcOrd="0" destOrd="0" presId="urn:microsoft.com/office/officeart/2018/5/layout/CenteredIconLabelDescriptionList"/>
    <dgm:cxn modelId="{1A0AD4AF-00A9-490C-B822-6B7D19B5FCE9}" type="presParOf" srcId="{E92304FA-661E-460A-B1E9-444E8F0962B6}" destId="{075804C4-6CD0-4EFC-B388-8226F961EB4A}" srcOrd="1" destOrd="0" presId="urn:microsoft.com/office/officeart/2018/5/layout/CenteredIconLabelDescriptionList"/>
    <dgm:cxn modelId="{93ECD454-09F2-4608-8BBC-38E0A0F2F5B6}" type="presParOf" srcId="{E92304FA-661E-460A-B1E9-444E8F0962B6}" destId="{B2DD7FCC-B7DB-4757-8427-4742F81118F2}" srcOrd="2" destOrd="0" presId="urn:microsoft.com/office/officeart/2018/5/layout/CenteredIconLabelDescriptionList"/>
    <dgm:cxn modelId="{A9895EC1-6AF3-45BB-A818-119211DF0589}" type="presParOf" srcId="{E92304FA-661E-460A-B1E9-444E8F0962B6}" destId="{30973589-438E-45C6-9293-D2725508FFC7}" srcOrd="3" destOrd="0" presId="urn:microsoft.com/office/officeart/2018/5/layout/CenteredIconLabelDescriptionList"/>
    <dgm:cxn modelId="{0335880A-2BFB-44AE-9285-BDFB8CDDDFB1}" type="presParOf" srcId="{E92304FA-661E-460A-B1E9-444E8F0962B6}" destId="{BE2C699F-E2FF-45C0-8B43-732487C785CF}" srcOrd="4" destOrd="0" presId="urn:microsoft.com/office/officeart/2018/5/layout/CenteredIconLabelDescri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4A249-EECB-4FE4-B89C-B739BFB7DCAC}">
      <dsp:nvSpPr>
        <dsp:cNvPr id="0" name=""/>
        <dsp:cNvSpPr/>
      </dsp:nvSpPr>
      <dsp:spPr>
        <a:xfrm>
          <a:off x="438952" y="910144"/>
          <a:ext cx="712705" cy="712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2E2C67-F5C6-410D-8B1D-4B72B6A3C611}">
      <dsp:nvSpPr>
        <dsp:cNvPr id="0" name=""/>
        <dsp:cNvSpPr/>
      </dsp:nvSpPr>
      <dsp:spPr>
        <a:xfrm>
          <a:off x="3410" y="186061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Executive Summary</a:t>
          </a:r>
        </a:p>
      </dsp:txBody>
      <dsp:txXfrm>
        <a:off x="3410" y="1860616"/>
        <a:ext cx="1583789" cy="633515"/>
      </dsp:txXfrm>
    </dsp:sp>
    <dsp:sp modelId="{F0062328-D713-41E9-B5FA-85C32ECA4717}">
      <dsp:nvSpPr>
        <dsp:cNvPr id="0" name=""/>
        <dsp:cNvSpPr/>
      </dsp:nvSpPr>
      <dsp:spPr>
        <a:xfrm>
          <a:off x="2299904" y="910144"/>
          <a:ext cx="712705" cy="712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343502-999D-4B81-8B7C-78318BB96623}">
      <dsp:nvSpPr>
        <dsp:cNvPr id="0" name=""/>
        <dsp:cNvSpPr/>
      </dsp:nvSpPr>
      <dsp:spPr>
        <a:xfrm>
          <a:off x="1864362" y="186061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Introduction</a:t>
          </a:r>
        </a:p>
      </dsp:txBody>
      <dsp:txXfrm>
        <a:off x="1864362" y="1860616"/>
        <a:ext cx="1583789" cy="633515"/>
      </dsp:txXfrm>
    </dsp:sp>
    <dsp:sp modelId="{4393CD04-59B7-456F-B221-F73057845120}">
      <dsp:nvSpPr>
        <dsp:cNvPr id="0" name=""/>
        <dsp:cNvSpPr/>
      </dsp:nvSpPr>
      <dsp:spPr>
        <a:xfrm>
          <a:off x="4160856" y="910144"/>
          <a:ext cx="712705" cy="7127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29C732-BC63-4FB1-901C-F9D0B0EED951}">
      <dsp:nvSpPr>
        <dsp:cNvPr id="0" name=""/>
        <dsp:cNvSpPr/>
      </dsp:nvSpPr>
      <dsp:spPr>
        <a:xfrm>
          <a:off x="3725314" y="186061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Methodology</a:t>
          </a:r>
        </a:p>
      </dsp:txBody>
      <dsp:txXfrm>
        <a:off x="3725314" y="1860616"/>
        <a:ext cx="1583789" cy="633515"/>
      </dsp:txXfrm>
    </dsp:sp>
    <dsp:sp modelId="{CFB672D7-D1F0-473E-863F-88FD477A031D}">
      <dsp:nvSpPr>
        <dsp:cNvPr id="0" name=""/>
        <dsp:cNvSpPr/>
      </dsp:nvSpPr>
      <dsp:spPr>
        <a:xfrm>
          <a:off x="6021808" y="910144"/>
          <a:ext cx="712705" cy="7127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B4A26B-DD1E-4099-9C8C-C4FD2AA9E2F5}">
      <dsp:nvSpPr>
        <dsp:cNvPr id="0" name=""/>
        <dsp:cNvSpPr/>
      </dsp:nvSpPr>
      <dsp:spPr>
        <a:xfrm>
          <a:off x="5586266" y="186061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Results</a:t>
          </a:r>
        </a:p>
      </dsp:txBody>
      <dsp:txXfrm>
        <a:off x="5586266" y="1860616"/>
        <a:ext cx="1583789" cy="633515"/>
      </dsp:txXfrm>
    </dsp:sp>
    <dsp:sp modelId="{FFBD5014-F4A3-40AC-8C46-0BED4419C47F}">
      <dsp:nvSpPr>
        <dsp:cNvPr id="0" name=""/>
        <dsp:cNvSpPr/>
      </dsp:nvSpPr>
      <dsp:spPr>
        <a:xfrm>
          <a:off x="7882760" y="910144"/>
          <a:ext cx="712705" cy="7127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DF6308-A9FC-4492-BF23-6F21C5CBC881}">
      <dsp:nvSpPr>
        <dsp:cNvPr id="0" name=""/>
        <dsp:cNvSpPr/>
      </dsp:nvSpPr>
      <dsp:spPr>
        <a:xfrm>
          <a:off x="7447218" y="186061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Conclusion</a:t>
          </a:r>
        </a:p>
      </dsp:txBody>
      <dsp:txXfrm>
        <a:off x="7447218" y="1860616"/>
        <a:ext cx="1583789" cy="633515"/>
      </dsp:txXfrm>
    </dsp:sp>
    <dsp:sp modelId="{1F6DE7A3-5658-4030-BD61-08B55CD00049}">
      <dsp:nvSpPr>
        <dsp:cNvPr id="0" name=""/>
        <dsp:cNvSpPr/>
      </dsp:nvSpPr>
      <dsp:spPr>
        <a:xfrm>
          <a:off x="9743712" y="910144"/>
          <a:ext cx="712705" cy="7127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D4BE45-FADB-4A9C-A870-05B47ED532ED}">
      <dsp:nvSpPr>
        <dsp:cNvPr id="0" name=""/>
        <dsp:cNvSpPr/>
      </dsp:nvSpPr>
      <dsp:spPr>
        <a:xfrm>
          <a:off x="9308170" y="1860616"/>
          <a:ext cx="1583789" cy="63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Appendix</a:t>
          </a:r>
        </a:p>
      </dsp:txBody>
      <dsp:txXfrm>
        <a:off x="9308170" y="1860616"/>
        <a:ext cx="1583789" cy="633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808CD-D128-A648-BC61-1B2E727220F6}">
      <dsp:nvSpPr>
        <dsp:cNvPr id="0" name=""/>
        <dsp:cNvSpPr/>
      </dsp:nvSpPr>
      <dsp:spPr>
        <a:xfrm>
          <a:off x="0" y="268656"/>
          <a:ext cx="5614987" cy="277829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374904" rIns="43578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Data Collection through API</a:t>
          </a:r>
        </a:p>
        <a:p>
          <a:pPr marL="171450" lvl="1" indent="-171450" algn="l" defTabSz="800100">
            <a:lnSpc>
              <a:spcPct val="90000"/>
            </a:lnSpc>
            <a:spcBef>
              <a:spcPct val="0"/>
            </a:spcBef>
            <a:spcAft>
              <a:spcPct val="15000"/>
            </a:spcAft>
            <a:buChar char="•"/>
          </a:pPr>
          <a:r>
            <a:rPr lang="en-US" sz="1800" kern="1200"/>
            <a:t>Data Collection with Web Scraping</a:t>
          </a:r>
        </a:p>
        <a:p>
          <a:pPr marL="171450" lvl="1" indent="-171450" algn="l" defTabSz="800100">
            <a:lnSpc>
              <a:spcPct val="90000"/>
            </a:lnSpc>
            <a:spcBef>
              <a:spcPct val="0"/>
            </a:spcBef>
            <a:spcAft>
              <a:spcPct val="15000"/>
            </a:spcAft>
            <a:buChar char="•"/>
          </a:pPr>
          <a:r>
            <a:rPr lang="en-US" sz="1800" kern="1200"/>
            <a:t>Data Wrangling</a:t>
          </a:r>
        </a:p>
        <a:p>
          <a:pPr marL="171450" lvl="1" indent="-171450" algn="l" defTabSz="800100">
            <a:lnSpc>
              <a:spcPct val="90000"/>
            </a:lnSpc>
            <a:spcBef>
              <a:spcPct val="0"/>
            </a:spcBef>
            <a:spcAft>
              <a:spcPct val="15000"/>
            </a:spcAft>
            <a:buChar char="•"/>
          </a:pPr>
          <a:r>
            <a:rPr lang="en-US" sz="1800" kern="1200"/>
            <a:t>Exploratory Data Analysis with SQL</a:t>
          </a:r>
        </a:p>
        <a:p>
          <a:pPr marL="171450" lvl="1" indent="-171450" algn="l" defTabSz="800100">
            <a:lnSpc>
              <a:spcPct val="90000"/>
            </a:lnSpc>
            <a:spcBef>
              <a:spcPct val="0"/>
            </a:spcBef>
            <a:spcAft>
              <a:spcPct val="15000"/>
            </a:spcAft>
            <a:buChar char="•"/>
          </a:pPr>
          <a:r>
            <a:rPr lang="en-US" sz="1800" kern="1200"/>
            <a:t>Exploratory Data Analysis with Data Visualization</a:t>
          </a:r>
        </a:p>
        <a:p>
          <a:pPr marL="171450" lvl="1" indent="-171450" algn="l" defTabSz="800100">
            <a:lnSpc>
              <a:spcPct val="90000"/>
            </a:lnSpc>
            <a:spcBef>
              <a:spcPct val="0"/>
            </a:spcBef>
            <a:spcAft>
              <a:spcPct val="15000"/>
            </a:spcAft>
            <a:buChar char="•"/>
          </a:pPr>
          <a:r>
            <a:rPr lang="en-US" sz="1800" kern="1200"/>
            <a:t>Interactive Visual Analytics with Folium</a:t>
          </a:r>
        </a:p>
        <a:p>
          <a:pPr marL="171450" lvl="1" indent="-171450" algn="l" defTabSz="800100">
            <a:lnSpc>
              <a:spcPct val="90000"/>
            </a:lnSpc>
            <a:spcBef>
              <a:spcPct val="0"/>
            </a:spcBef>
            <a:spcAft>
              <a:spcPct val="15000"/>
            </a:spcAft>
            <a:buChar char="•"/>
          </a:pPr>
          <a:r>
            <a:rPr lang="en-US" sz="1800" kern="1200"/>
            <a:t>Machine Learning Prediction</a:t>
          </a:r>
        </a:p>
      </dsp:txBody>
      <dsp:txXfrm>
        <a:off x="0" y="268656"/>
        <a:ext cx="5614987" cy="2778299"/>
      </dsp:txXfrm>
    </dsp:sp>
    <dsp:sp modelId="{AB411198-CB87-8842-86CD-18C86F03866D}">
      <dsp:nvSpPr>
        <dsp:cNvPr id="0" name=""/>
        <dsp:cNvSpPr/>
      </dsp:nvSpPr>
      <dsp:spPr>
        <a:xfrm>
          <a:off x="280749" y="2976"/>
          <a:ext cx="393049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00100">
            <a:lnSpc>
              <a:spcPct val="90000"/>
            </a:lnSpc>
            <a:spcBef>
              <a:spcPct val="0"/>
            </a:spcBef>
            <a:spcAft>
              <a:spcPct val="35000"/>
            </a:spcAft>
            <a:buNone/>
          </a:pPr>
          <a:r>
            <a:rPr lang="en-US" sz="1800" kern="1200"/>
            <a:t>Summary of methodologies</a:t>
          </a:r>
        </a:p>
      </dsp:txBody>
      <dsp:txXfrm>
        <a:off x="306688" y="28915"/>
        <a:ext cx="3878612" cy="479482"/>
      </dsp:txXfrm>
    </dsp:sp>
    <dsp:sp modelId="{2D969640-59AF-B74A-A984-A6DF66B64543}">
      <dsp:nvSpPr>
        <dsp:cNvPr id="0" name=""/>
        <dsp:cNvSpPr/>
      </dsp:nvSpPr>
      <dsp:spPr>
        <a:xfrm>
          <a:off x="0" y="3409836"/>
          <a:ext cx="5614987" cy="136079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374904" rIns="43578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Exploratory Data Analysis result</a:t>
          </a:r>
        </a:p>
        <a:p>
          <a:pPr marL="171450" lvl="1" indent="-171450" algn="l" defTabSz="800100">
            <a:lnSpc>
              <a:spcPct val="90000"/>
            </a:lnSpc>
            <a:spcBef>
              <a:spcPct val="0"/>
            </a:spcBef>
            <a:spcAft>
              <a:spcPct val="15000"/>
            </a:spcAft>
            <a:buChar char="•"/>
          </a:pPr>
          <a:r>
            <a:rPr lang="en-US" sz="1800" kern="1200"/>
            <a:t>Interactive analytics in screenshots</a:t>
          </a:r>
        </a:p>
        <a:p>
          <a:pPr marL="171450" lvl="1" indent="-171450" algn="l" defTabSz="800100">
            <a:lnSpc>
              <a:spcPct val="90000"/>
            </a:lnSpc>
            <a:spcBef>
              <a:spcPct val="0"/>
            </a:spcBef>
            <a:spcAft>
              <a:spcPct val="15000"/>
            </a:spcAft>
            <a:buChar char="•"/>
          </a:pPr>
          <a:r>
            <a:rPr lang="en-US" sz="1800" kern="1200"/>
            <a:t>Predictive Analytics result</a:t>
          </a:r>
        </a:p>
      </dsp:txBody>
      <dsp:txXfrm>
        <a:off x="0" y="3409836"/>
        <a:ext cx="5614987" cy="1360799"/>
      </dsp:txXfrm>
    </dsp:sp>
    <dsp:sp modelId="{246E7961-387D-394E-B9B2-6E31B479775D}">
      <dsp:nvSpPr>
        <dsp:cNvPr id="0" name=""/>
        <dsp:cNvSpPr/>
      </dsp:nvSpPr>
      <dsp:spPr>
        <a:xfrm>
          <a:off x="280749" y="3144156"/>
          <a:ext cx="393049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00100">
            <a:lnSpc>
              <a:spcPct val="90000"/>
            </a:lnSpc>
            <a:spcBef>
              <a:spcPct val="0"/>
            </a:spcBef>
            <a:spcAft>
              <a:spcPct val="35000"/>
            </a:spcAft>
            <a:buNone/>
          </a:pPr>
          <a:r>
            <a:rPr lang="en-US" sz="1800" kern="1200"/>
            <a:t>Summary of all results</a:t>
          </a:r>
        </a:p>
      </dsp:txBody>
      <dsp:txXfrm>
        <a:off x="306688" y="3170095"/>
        <a:ext cx="387861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47936-0041-9C4A-B653-019818698750}">
      <dsp:nvSpPr>
        <dsp:cNvPr id="0" name=""/>
        <dsp:cNvSpPr/>
      </dsp:nvSpPr>
      <dsp:spPr>
        <a:xfrm>
          <a:off x="0" y="141576"/>
          <a:ext cx="5614987" cy="45571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Project background and context</a:t>
          </a:r>
        </a:p>
      </dsp:txBody>
      <dsp:txXfrm>
        <a:off x="22246" y="163822"/>
        <a:ext cx="5570495" cy="411223"/>
      </dsp:txXfrm>
    </dsp:sp>
    <dsp:sp modelId="{E856C41B-F492-294B-8254-3674056B898A}">
      <dsp:nvSpPr>
        <dsp:cNvPr id="0" name=""/>
        <dsp:cNvSpPr/>
      </dsp:nvSpPr>
      <dsp:spPr>
        <a:xfrm>
          <a:off x="0" y="597291"/>
          <a:ext cx="5614987" cy="2163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dsp:txBody>
      <dsp:txXfrm>
        <a:off x="0" y="597291"/>
        <a:ext cx="5614987" cy="2163150"/>
      </dsp:txXfrm>
    </dsp:sp>
    <dsp:sp modelId="{48D2B6EB-69F8-1549-A907-5410D4FAC8E4}">
      <dsp:nvSpPr>
        <dsp:cNvPr id="0" name=""/>
        <dsp:cNvSpPr/>
      </dsp:nvSpPr>
      <dsp:spPr>
        <a:xfrm>
          <a:off x="0" y="2760441"/>
          <a:ext cx="5614987" cy="455715"/>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Problems you want to find answers</a:t>
          </a:r>
        </a:p>
      </dsp:txBody>
      <dsp:txXfrm>
        <a:off x="22246" y="2782687"/>
        <a:ext cx="5570495" cy="411223"/>
      </dsp:txXfrm>
    </dsp:sp>
    <dsp:sp modelId="{E0674BFC-4AD1-E945-80D2-3B201EF97DA7}">
      <dsp:nvSpPr>
        <dsp:cNvPr id="0" name=""/>
        <dsp:cNvSpPr/>
      </dsp:nvSpPr>
      <dsp:spPr>
        <a:xfrm>
          <a:off x="0" y="3216156"/>
          <a:ext cx="5614987"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What factors determine if the rocket will land successfully?</a:t>
          </a:r>
        </a:p>
        <a:p>
          <a:pPr marL="114300" lvl="1" indent="-114300" algn="l" defTabSz="666750">
            <a:lnSpc>
              <a:spcPct val="90000"/>
            </a:lnSpc>
            <a:spcBef>
              <a:spcPct val="0"/>
            </a:spcBef>
            <a:spcAft>
              <a:spcPct val="20000"/>
            </a:spcAft>
            <a:buChar char="•"/>
          </a:pPr>
          <a:r>
            <a:rPr lang="en-US" sz="1500" kern="1200"/>
            <a:t>The interaction amongst various features that determine the success rate of a successful landing.</a:t>
          </a:r>
        </a:p>
        <a:p>
          <a:pPr marL="114300" lvl="1" indent="-114300" algn="l" defTabSz="666750">
            <a:lnSpc>
              <a:spcPct val="90000"/>
            </a:lnSpc>
            <a:spcBef>
              <a:spcPct val="0"/>
            </a:spcBef>
            <a:spcAft>
              <a:spcPct val="20000"/>
            </a:spcAft>
            <a:buChar char="•"/>
          </a:pPr>
          <a:r>
            <a:rPr lang="en-US" sz="1500" kern="1200"/>
            <a:t>What operating conditions needs to be in place to ensure a successful landing program.</a:t>
          </a:r>
        </a:p>
      </dsp:txBody>
      <dsp:txXfrm>
        <a:off x="0" y="3216156"/>
        <a:ext cx="5614987" cy="1415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8CAF1-9289-4C5E-9895-A3B1B40E5348}">
      <dsp:nvSpPr>
        <dsp:cNvPr id="0" name=""/>
        <dsp:cNvSpPr/>
      </dsp:nvSpPr>
      <dsp:spPr>
        <a:xfrm>
          <a:off x="517047" y="623180"/>
          <a:ext cx="554449" cy="5544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0E35D6-17B0-41D2-99B4-E253B5259310}">
      <dsp:nvSpPr>
        <dsp:cNvPr id="0" name=""/>
        <dsp:cNvSpPr/>
      </dsp:nvSpPr>
      <dsp:spPr>
        <a:xfrm>
          <a:off x="2201" y="1270420"/>
          <a:ext cx="1584140" cy="983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Executive Summary</a:t>
          </a:r>
        </a:p>
      </dsp:txBody>
      <dsp:txXfrm>
        <a:off x="2201" y="1270420"/>
        <a:ext cx="1584140" cy="983899"/>
      </dsp:txXfrm>
    </dsp:sp>
    <dsp:sp modelId="{B81173F3-CEA0-487A-9C4E-062C92C63520}">
      <dsp:nvSpPr>
        <dsp:cNvPr id="0" name=""/>
        <dsp:cNvSpPr/>
      </dsp:nvSpPr>
      <dsp:spPr>
        <a:xfrm>
          <a:off x="2201" y="2297478"/>
          <a:ext cx="1584140" cy="483617"/>
        </a:xfrm>
        <a:prstGeom prst="rect">
          <a:avLst/>
        </a:prstGeom>
        <a:noFill/>
        <a:ln>
          <a:noFill/>
        </a:ln>
        <a:effectLst/>
      </dsp:spPr>
      <dsp:style>
        <a:lnRef idx="0">
          <a:scrgbClr r="0" g="0" b="0"/>
        </a:lnRef>
        <a:fillRef idx="0">
          <a:scrgbClr r="0" g="0" b="0"/>
        </a:fillRef>
        <a:effectRef idx="0">
          <a:scrgbClr r="0" g="0" b="0"/>
        </a:effectRef>
        <a:fontRef idx="minor"/>
      </dsp:style>
    </dsp:sp>
    <dsp:sp modelId="{E9CBF024-04A2-40A0-B701-8993000CD6F1}">
      <dsp:nvSpPr>
        <dsp:cNvPr id="0" name=""/>
        <dsp:cNvSpPr/>
      </dsp:nvSpPr>
      <dsp:spPr>
        <a:xfrm>
          <a:off x="2378412" y="551235"/>
          <a:ext cx="554449" cy="5544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C21577-AC0C-41FE-B40F-59D5C149AE36}">
      <dsp:nvSpPr>
        <dsp:cNvPr id="0" name=""/>
        <dsp:cNvSpPr/>
      </dsp:nvSpPr>
      <dsp:spPr>
        <a:xfrm>
          <a:off x="1863566" y="1204662"/>
          <a:ext cx="1584140" cy="983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Data collection methodology:</a:t>
          </a:r>
        </a:p>
      </dsp:txBody>
      <dsp:txXfrm>
        <a:off x="1863566" y="1204662"/>
        <a:ext cx="1584140" cy="983899"/>
      </dsp:txXfrm>
    </dsp:sp>
    <dsp:sp modelId="{13592CFE-A72C-421D-B179-E90D8FF7743D}">
      <dsp:nvSpPr>
        <dsp:cNvPr id="0" name=""/>
        <dsp:cNvSpPr/>
      </dsp:nvSpPr>
      <dsp:spPr>
        <a:xfrm>
          <a:off x="1863566" y="2234598"/>
          <a:ext cx="1584140" cy="61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Data was collected using SpaceX API and web scraping from Wikipedia. </a:t>
          </a:r>
        </a:p>
      </dsp:txBody>
      <dsp:txXfrm>
        <a:off x="1863566" y="2234598"/>
        <a:ext cx="1584140" cy="618442"/>
      </dsp:txXfrm>
    </dsp:sp>
    <dsp:sp modelId="{4E22B2E5-7F4A-4DB3-9E47-04957277F515}">
      <dsp:nvSpPr>
        <dsp:cNvPr id="0" name=""/>
        <dsp:cNvSpPr/>
      </dsp:nvSpPr>
      <dsp:spPr>
        <a:xfrm>
          <a:off x="4239777" y="551235"/>
          <a:ext cx="554449" cy="5544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8F225-2676-476A-9D56-2C79E9AA3D82}">
      <dsp:nvSpPr>
        <dsp:cNvPr id="0" name=""/>
        <dsp:cNvSpPr/>
      </dsp:nvSpPr>
      <dsp:spPr>
        <a:xfrm>
          <a:off x="3724932" y="1204662"/>
          <a:ext cx="1584140" cy="983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Perform data wrangling</a:t>
          </a:r>
        </a:p>
      </dsp:txBody>
      <dsp:txXfrm>
        <a:off x="3724932" y="1204662"/>
        <a:ext cx="1584140" cy="983899"/>
      </dsp:txXfrm>
    </dsp:sp>
    <dsp:sp modelId="{CE73E825-4AEA-4CB4-81AB-7A30BF6F35AF}">
      <dsp:nvSpPr>
        <dsp:cNvPr id="0" name=""/>
        <dsp:cNvSpPr/>
      </dsp:nvSpPr>
      <dsp:spPr>
        <a:xfrm>
          <a:off x="3724932" y="2234598"/>
          <a:ext cx="1584140" cy="61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One-hot encoding was applied to categorical features</a:t>
          </a:r>
        </a:p>
      </dsp:txBody>
      <dsp:txXfrm>
        <a:off x="3724932" y="2234598"/>
        <a:ext cx="1584140" cy="618442"/>
      </dsp:txXfrm>
    </dsp:sp>
    <dsp:sp modelId="{EE25FCA5-1CB4-43ED-A68C-F0CE83467EE8}">
      <dsp:nvSpPr>
        <dsp:cNvPr id="0" name=""/>
        <dsp:cNvSpPr/>
      </dsp:nvSpPr>
      <dsp:spPr>
        <a:xfrm>
          <a:off x="6101143" y="551235"/>
          <a:ext cx="554449" cy="5544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48DC5B-F224-4BE6-89BA-AA8C7EF7542C}">
      <dsp:nvSpPr>
        <dsp:cNvPr id="0" name=""/>
        <dsp:cNvSpPr/>
      </dsp:nvSpPr>
      <dsp:spPr>
        <a:xfrm>
          <a:off x="5586297" y="1204662"/>
          <a:ext cx="1584140" cy="983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Perform exploratory data analysis (EDA) using visualization and SQL</a:t>
          </a:r>
        </a:p>
      </dsp:txBody>
      <dsp:txXfrm>
        <a:off x="5586297" y="1204662"/>
        <a:ext cx="1584140" cy="983899"/>
      </dsp:txXfrm>
    </dsp:sp>
    <dsp:sp modelId="{0DB2C782-6A7E-418B-BBBC-E314904B580B}">
      <dsp:nvSpPr>
        <dsp:cNvPr id="0" name=""/>
        <dsp:cNvSpPr/>
      </dsp:nvSpPr>
      <dsp:spPr>
        <a:xfrm>
          <a:off x="5586297" y="2234598"/>
          <a:ext cx="1584140" cy="618442"/>
        </a:xfrm>
        <a:prstGeom prst="rect">
          <a:avLst/>
        </a:prstGeom>
        <a:noFill/>
        <a:ln>
          <a:noFill/>
        </a:ln>
        <a:effectLst/>
      </dsp:spPr>
      <dsp:style>
        <a:lnRef idx="0">
          <a:scrgbClr r="0" g="0" b="0"/>
        </a:lnRef>
        <a:fillRef idx="0">
          <a:scrgbClr r="0" g="0" b="0"/>
        </a:fillRef>
        <a:effectRef idx="0">
          <a:scrgbClr r="0" g="0" b="0"/>
        </a:effectRef>
        <a:fontRef idx="minor"/>
      </dsp:style>
    </dsp:sp>
    <dsp:sp modelId="{31D4E24A-5318-4BE7-8CA3-F2764D7AE0A8}">
      <dsp:nvSpPr>
        <dsp:cNvPr id="0" name=""/>
        <dsp:cNvSpPr/>
      </dsp:nvSpPr>
      <dsp:spPr>
        <a:xfrm>
          <a:off x="7962508" y="551235"/>
          <a:ext cx="554449" cy="5544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A3E7FB-823C-4BFB-BF30-869B455C9793}">
      <dsp:nvSpPr>
        <dsp:cNvPr id="0" name=""/>
        <dsp:cNvSpPr/>
      </dsp:nvSpPr>
      <dsp:spPr>
        <a:xfrm>
          <a:off x="7447662" y="1204662"/>
          <a:ext cx="1584140" cy="983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Perform interactive visual analytics using Folium and Plotly Dash</a:t>
          </a:r>
        </a:p>
      </dsp:txBody>
      <dsp:txXfrm>
        <a:off x="7447662" y="1204662"/>
        <a:ext cx="1584140" cy="983899"/>
      </dsp:txXfrm>
    </dsp:sp>
    <dsp:sp modelId="{5CA55E6D-FB9F-45F0-8AC4-780FFB7978CB}">
      <dsp:nvSpPr>
        <dsp:cNvPr id="0" name=""/>
        <dsp:cNvSpPr/>
      </dsp:nvSpPr>
      <dsp:spPr>
        <a:xfrm>
          <a:off x="7447662" y="2234598"/>
          <a:ext cx="1584140" cy="618442"/>
        </a:xfrm>
        <a:prstGeom prst="rect">
          <a:avLst/>
        </a:prstGeom>
        <a:noFill/>
        <a:ln>
          <a:noFill/>
        </a:ln>
        <a:effectLst/>
      </dsp:spPr>
      <dsp:style>
        <a:lnRef idx="0">
          <a:scrgbClr r="0" g="0" b="0"/>
        </a:lnRef>
        <a:fillRef idx="0">
          <a:scrgbClr r="0" g="0" b="0"/>
        </a:fillRef>
        <a:effectRef idx="0">
          <a:scrgbClr r="0" g="0" b="0"/>
        </a:effectRef>
        <a:fontRef idx="minor"/>
      </dsp:style>
    </dsp:sp>
    <dsp:sp modelId="{50BEDAB6-1FE7-4BC5-9ECB-9166128B6472}">
      <dsp:nvSpPr>
        <dsp:cNvPr id="0" name=""/>
        <dsp:cNvSpPr/>
      </dsp:nvSpPr>
      <dsp:spPr>
        <a:xfrm>
          <a:off x="9823873" y="551235"/>
          <a:ext cx="554449" cy="5544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DD7FCC-B7DB-4757-8427-4742F81118F2}">
      <dsp:nvSpPr>
        <dsp:cNvPr id="0" name=""/>
        <dsp:cNvSpPr/>
      </dsp:nvSpPr>
      <dsp:spPr>
        <a:xfrm>
          <a:off x="9309027" y="1204662"/>
          <a:ext cx="1584140" cy="983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Perform predictive analysis using classification models</a:t>
          </a:r>
        </a:p>
      </dsp:txBody>
      <dsp:txXfrm>
        <a:off x="9309027" y="1204662"/>
        <a:ext cx="1584140" cy="983899"/>
      </dsp:txXfrm>
    </dsp:sp>
    <dsp:sp modelId="{BE2C699F-E2FF-45C0-8B43-732487C785CF}">
      <dsp:nvSpPr>
        <dsp:cNvPr id="0" name=""/>
        <dsp:cNvSpPr/>
      </dsp:nvSpPr>
      <dsp:spPr>
        <a:xfrm>
          <a:off x="9309027" y="2234598"/>
          <a:ext cx="1584140" cy="61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How to build, tune, evaluate classification models</a:t>
          </a:r>
        </a:p>
      </dsp:txBody>
      <dsp:txXfrm>
        <a:off x="9309027" y="2234598"/>
        <a:ext cx="1584140" cy="61844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6/9/24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410573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34</a:t>
            </a:fld>
            <a:endParaRPr lang="en-US"/>
          </a:p>
        </p:txBody>
      </p:sp>
    </p:spTree>
    <p:extLst>
      <p:ext uri="{BB962C8B-B14F-4D97-AF65-F5344CB8AC3E}">
        <p14:creationId xmlns:p14="http://schemas.microsoft.com/office/powerpoint/2010/main" val="130235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37</a:t>
            </a:fld>
            <a:endParaRPr lang="en-US"/>
          </a:p>
        </p:txBody>
      </p:sp>
    </p:spTree>
    <p:extLst>
      <p:ext uri="{BB962C8B-B14F-4D97-AF65-F5344CB8AC3E}">
        <p14:creationId xmlns:p14="http://schemas.microsoft.com/office/powerpoint/2010/main" val="257908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41</a:t>
            </a:fld>
            <a:endParaRPr lang="en-US"/>
          </a:p>
        </p:txBody>
      </p:sp>
    </p:spTree>
    <p:extLst>
      <p:ext uri="{BB962C8B-B14F-4D97-AF65-F5344CB8AC3E}">
        <p14:creationId xmlns:p14="http://schemas.microsoft.com/office/powerpoint/2010/main" val="31663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45</a:t>
            </a:fld>
            <a:endParaRPr lang="en-US"/>
          </a:p>
        </p:txBody>
      </p:sp>
    </p:spTree>
    <p:extLst>
      <p:ext uri="{BB962C8B-B14F-4D97-AF65-F5344CB8AC3E}">
        <p14:creationId xmlns:p14="http://schemas.microsoft.com/office/powerpoint/2010/main" val="356343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6/9/24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699318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C35BB1C6-BF8F-4481-8AB2-603A1C8A906A}" type="datetimeFigureOut">
              <a:rPr lang="en-US" smtClean="0"/>
              <a:t>6/9/24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30175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E4E5C39-FE1E-4048-9E78-68F07A4195FB}" type="datetimeFigureOut">
              <a:rPr lang="en-US" smtClean="0"/>
              <a:t>6/9/24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515638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6/9/24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877435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6/9/24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95477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5E4E5C39-FE1E-4048-9E78-68F07A4195FB}" type="datetimeFigureOut">
              <a:rPr lang="en-US" smtClean="0"/>
              <a:t>6/9/24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0920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4E5C39-FE1E-4048-9E78-68F07A4195FB}" type="datetimeFigureOut">
              <a:rPr lang="en-US" smtClean="0"/>
              <a:t>6/9/24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637471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C35BB1C6-BF8F-4481-8AB2-603A1C8A906A}" type="datetimeFigureOut">
              <a:rPr lang="en-US" smtClean="0"/>
              <a:t>6/9/24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607926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6/9/24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966291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2536431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538710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7745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104099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6/9/24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019175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6/9/24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8488310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6/9/24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08758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6/9/24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038872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82029954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24849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6/9/24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image" Target="../media/image2.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image" Target="../media/image5.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image" Target="../media/image4.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6/9/24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600335416"/>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3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raveen-Anil/Data-Science/tree/main/Data%20Science%20Final" TargetMode="External"/><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hyperlink" Target="https://github.com/Praveen-Anil/Data-Science/tree/main/Data%20Science%20Final" TargetMode="External"/><Relationship Id="rId2" Type="http://schemas.openxmlformats.org/officeDocument/2006/relationships/image" Target="../media/image1.jpeg"/><Relationship Id="rId1" Type="http://schemas.openxmlformats.org/officeDocument/2006/relationships/slideLayout" Target="../slideLayouts/slideLayout3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hyperlink" Target="https://github.com/Praveen-Anil/Data-Science/tree/main/Data%20Science%20Fina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hyperlink" Target="https://github.com/Praveen-Anil/Data-Science/blob/main/Data%20Science%20Final/app.py"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hyperlink" Target="https://github.com/Praveen-Anil/Data-Science/tree/main/Data%20Science%20Fina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32.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2.png"/><Relationship Id="rId7" Type="http://schemas.openxmlformats.org/officeDocument/2006/relationships/diagramData" Target="../diagrams/data4.xml"/><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5.png"/><Relationship Id="rId11" Type="http://schemas.microsoft.com/office/2007/relationships/diagramDrawing" Target="../diagrams/drawing4.xml"/><Relationship Id="rId5" Type="http://schemas.openxmlformats.org/officeDocument/2006/relationships/image" Target="../media/image4.png"/><Relationship Id="rId10" Type="http://schemas.openxmlformats.org/officeDocument/2006/relationships/diagramColors" Target="../diagrams/colors4.xml"/><Relationship Id="rId4" Type="http://schemas.openxmlformats.org/officeDocument/2006/relationships/image" Target="../media/image3.png"/><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raveen-Anil/Data-Science/tree/main/Data%20Science%20Final" TargetMode="External"/><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32.xml"/><Relationship Id="rId6" Type="http://schemas.openxmlformats.org/officeDocument/2006/relationships/hyperlink" Target="https://github.com/Praveen-Anil/Data-Science/tree/main/Data%20Science%20Final" TargetMode="Externa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9B8A884-9E51-45B0-795F-8010BC2E8821}"/>
              </a:ext>
            </a:extLst>
          </p:cNvPr>
          <p:cNvSpPr>
            <a:spLocks noGrp="1"/>
          </p:cNvSpPr>
          <p:nvPr>
            <p:ph type="ctrTitle"/>
          </p:nvPr>
        </p:nvSpPr>
        <p:spPr>
          <a:xfrm>
            <a:off x="1692130" y="2146693"/>
            <a:ext cx="8326582" cy="2259813"/>
          </a:xfrm>
        </p:spPr>
        <p:txBody>
          <a:bodyPr vert="horz" lIns="91440" tIns="45720" rIns="91440" bIns="45720" rtlCol="0" anchor="b">
            <a:normAutofit/>
          </a:bodyPr>
          <a:lstStyle/>
          <a:p>
            <a:pPr algn="l">
              <a:lnSpc>
                <a:spcPct val="90000"/>
              </a:lnSpc>
            </a:pPr>
            <a:r>
              <a:rPr lang="en-US" sz="5600" b="0" i="0" kern="1200" dirty="0">
                <a:solidFill>
                  <a:schemeClr val="tx2"/>
                </a:solidFill>
                <a:latin typeface="+mj-lt"/>
                <a:ea typeface="+mj-ea"/>
                <a:cs typeface="+mj-cs"/>
              </a:rPr>
              <a:t>Applied Data Science Capstone</a:t>
            </a:r>
          </a:p>
        </p:txBody>
      </p:sp>
      <p:pic>
        <p:nvPicPr>
          <p:cNvPr id="5" name="Picture 2" descr="IBM Skills Network Logo - Horizontal-noai copy.png">
            <a:extLst>
              <a:ext uri="{FF2B5EF4-FFF2-40B4-BE49-F238E27FC236}">
                <a16:creationId xmlns:a16="http://schemas.microsoft.com/office/drawing/2014/main" id="{2F78E927-7549-FBB8-1962-0EAE089C3C33}"/>
              </a:ext>
            </a:extLst>
          </p:cNvPr>
          <p:cNvPicPr>
            <a:picLocks noChangeAspect="1"/>
          </p:cNvPicPr>
          <p:nvPr/>
        </p:nvPicPr>
        <p:blipFill>
          <a:blip r:embed="rId7"/>
          <a:stretch>
            <a:fillRect/>
          </a:stretch>
        </p:blipFill>
        <p:spPr>
          <a:xfrm>
            <a:off x="167534" y="706489"/>
            <a:ext cx="3403198" cy="969911"/>
          </a:xfrm>
          <a:prstGeom prst="rect">
            <a:avLst/>
          </a:prstGeom>
          <a:effectLst/>
        </p:spPr>
      </p:pic>
      <p:sp>
        <p:nvSpPr>
          <p:cNvPr id="7" name="TextBox 6">
            <a:extLst>
              <a:ext uri="{FF2B5EF4-FFF2-40B4-BE49-F238E27FC236}">
                <a16:creationId xmlns:a16="http://schemas.microsoft.com/office/drawing/2014/main" id="{6D094E6A-3B1F-1015-B8E4-9CAC77F9AB3F}"/>
              </a:ext>
            </a:extLst>
          </p:cNvPr>
          <p:cNvSpPr txBox="1"/>
          <p:nvPr/>
        </p:nvSpPr>
        <p:spPr>
          <a:xfrm>
            <a:off x="10069781" y="5772834"/>
            <a:ext cx="1649811" cy="646331"/>
          </a:xfrm>
          <a:prstGeom prst="rect">
            <a:avLst/>
          </a:prstGeom>
          <a:noFill/>
        </p:spPr>
        <p:txBody>
          <a:bodyPr wrap="none" rtlCol="0">
            <a:spAutoFit/>
          </a:bodyPr>
          <a:lstStyle/>
          <a:p>
            <a:r>
              <a:rPr lang="en-US" dirty="0"/>
              <a:t>A Praveen</a:t>
            </a:r>
          </a:p>
          <a:p>
            <a:r>
              <a:rPr lang="en-US" dirty="0"/>
              <a:t>3</a:t>
            </a:r>
            <a:r>
              <a:rPr lang="en-US" baseline="30000" dirty="0"/>
              <a:t>rd</a:t>
            </a:r>
            <a:r>
              <a:rPr lang="en-US" dirty="0"/>
              <a:t> June 2024</a:t>
            </a:r>
          </a:p>
        </p:txBody>
      </p:sp>
      <p:sp>
        <p:nvSpPr>
          <p:cNvPr id="3" name="TextBox 2">
            <a:extLst>
              <a:ext uri="{FF2B5EF4-FFF2-40B4-BE49-F238E27FC236}">
                <a16:creationId xmlns:a16="http://schemas.microsoft.com/office/drawing/2014/main" id="{833E0D79-26B9-989F-6E66-7E11722581CD}"/>
              </a:ext>
            </a:extLst>
          </p:cNvPr>
          <p:cNvSpPr txBox="1"/>
          <p:nvPr/>
        </p:nvSpPr>
        <p:spPr>
          <a:xfrm>
            <a:off x="10457402" y="748145"/>
            <a:ext cx="685800" cy="369332"/>
          </a:xfrm>
          <a:prstGeom prst="rect">
            <a:avLst/>
          </a:prstGeom>
          <a:noFill/>
        </p:spPr>
        <p:txBody>
          <a:bodyPr wrap="square" rtlCol="0">
            <a:spAutoFit/>
          </a:bodyPr>
          <a:lstStyle/>
          <a:p>
            <a:r>
              <a:rPr lang="en-US" dirty="0"/>
              <a:t>  1</a:t>
            </a:r>
          </a:p>
        </p:txBody>
      </p:sp>
    </p:spTree>
    <p:extLst>
      <p:ext uri="{BB962C8B-B14F-4D97-AF65-F5344CB8AC3E}">
        <p14:creationId xmlns:p14="http://schemas.microsoft.com/office/powerpoint/2010/main" val="194194099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648930" y="629266"/>
            <a:ext cx="5616217" cy="162232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b="0" i="0" kern="1200">
                <a:solidFill>
                  <a:srgbClr val="EBEBEB"/>
                </a:solidFill>
                <a:latin typeface="+mj-lt"/>
                <a:ea typeface="+mj-ea"/>
                <a:cs typeface="+mj-cs"/>
              </a:rPr>
              <a:t>Data Wrangling</a:t>
            </a:r>
          </a:p>
        </p:txBody>
      </p:sp>
      <p:sp>
        <p:nvSpPr>
          <p:cNvPr id="27"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9" name="Freeform: Shape 28">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3" name="Picture 2" descr="A diagram of the earth&#10;&#10;Description automatically generated">
            <a:extLst>
              <a:ext uri="{FF2B5EF4-FFF2-40B4-BE49-F238E27FC236}">
                <a16:creationId xmlns:a16="http://schemas.microsoft.com/office/drawing/2014/main" id="{16872C39-302A-4BF9-861E-5D427E17530D}"/>
              </a:ext>
            </a:extLst>
          </p:cNvPr>
          <p:cNvPicPr>
            <a:picLocks noChangeAspect="1"/>
          </p:cNvPicPr>
          <p:nvPr/>
        </p:nvPicPr>
        <p:blipFill>
          <a:blip r:embed="rId6"/>
          <a:stretch>
            <a:fillRect/>
          </a:stretch>
        </p:blipFill>
        <p:spPr>
          <a:xfrm>
            <a:off x="7563742" y="1951372"/>
            <a:ext cx="3980139" cy="2955252"/>
          </a:xfrm>
          <a:prstGeom prst="rect">
            <a:avLst/>
          </a:prstGeom>
          <a:effectLst/>
        </p:spPr>
      </p:pic>
      <p:sp>
        <p:nvSpPr>
          <p:cNvPr id="31" name="Rectangle 30">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5075537C-CA84-1446-933C-8E9D027F9201}" type="slidenum">
              <a:rPr lang="en-US">
                <a:solidFill>
                  <a:srgbClr val="FFFFFF"/>
                </a:solidFill>
              </a:rPr>
              <a:pPr>
                <a:spcAft>
                  <a:spcPts val="600"/>
                </a:spcAft>
              </a:pPr>
              <a:t>10</a:t>
            </a:fld>
            <a:endParaRPr lang="en-US">
              <a:solidFill>
                <a:srgbClr val="FFFFFF"/>
              </a:solidFill>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8931" y="2438400"/>
            <a:ext cx="5616216" cy="3785419"/>
          </a:xfrm>
          <a:prstGeom prst="rect">
            <a:avLst/>
          </a:prstGeom>
        </p:spPr>
        <p:txBody>
          <a:bodyPr vert="horz" lIns="91440" tIns="45720" rIns="91440" bIns="45720" rtlCol="0">
            <a:normAutofit/>
          </a:bodyPr>
          <a:lstStyle/>
          <a:p>
            <a:pPr>
              <a:lnSpc>
                <a:spcPct val="90000"/>
              </a:lnSpc>
            </a:pPr>
            <a:r>
              <a:rPr lang="en-US" sz="1700" dirty="0">
                <a:solidFill>
                  <a:srgbClr val="FFFFFF"/>
                </a:solidFill>
              </a:rPr>
              <a:t>We performed exploratory data analysis and determined the training labels.</a:t>
            </a:r>
          </a:p>
          <a:p>
            <a:pPr>
              <a:lnSpc>
                <a:spcPct val="90000"/>
              </a:lnSpc>
            </a:pPr>
            <a:r>
              <a:rPr lang="en-US" sz="1700" dirty="0">
                <a:solidFill>
                  <a:srgbClr val="FFFFFF"/>
                </a:solidFill>
              </a:rPr>
              <a:t>We calculated the number of launches at each site, and the number and occurrence of each orbits</a:t>
            </a:r>
          </a:p>
          <a:p>
            <a:pPr>
              <a:lnSpc>
                <a:spcPct val="90000"/>
              </a:lnSpc>
            </a:pPr>
            <a:r>
              <a:rPr lang="en-US" sz="1700" dirty="0">
                <a:solidFill>
                  <a:srgbClr val="FFFFFF"/>
                </a:solidFill>
              </a:rPr>
              <a:t>We created landing outcome label from outcome column and exported the results to csv.</a:t>
            </a:r>
          </a:p>
          <a:p>
            <a:pPr>
              <a:lnSpc>
                <a:spcPct val="90000"/>
              </a:lnSpc>
            </a:pPr>
            <a:r>
              <a:rPr lang="en-US" sz="1700" dirty="0">
                <a:solidFill>
                  <a:srgbClr val="FFFFFF"/>
                </a:solidFill>
              </a:rPr>
              <a:t>The link to the notebook is </a:t>
            </a:r>
            <a:r>
              <a:rPr lang="en-US" sz="1700" dirty="0">
                <a:solidFill>
                  <a:srgbClr val="FFFFFF"/>
                </a:solidFill>
                <a:hlinkClick r:id="rId7"/>
              </a:rPr>
              <a:t>https://</a:t>
            </a:r>
            <a:r>
              <a:rPr lang="en-US" sz="1700" dirty="0" err="1">
                <a:solidFill>
                  <a:srgbClr val="FFFFFF"/>
                </a:solidFill>
                <a:hlinkClick r:id="rId7"/>
              </a:rPr>
              <a:t>github.com</a:t>
            </a:r>
            <a:r>
              <a:rPr lang="en-US" sz="1700" dirty="0">
                <a:solidFill>
                  <a:srgbClr val="FFFFFF"/>
                </a:solidFill>
                <a:hlinkClick r:id="rId7"/>
              </a:rPr>
              <a:t>/Praveen-Anil/Data-Science/tree/main/Data%20Science%20Final</a:t>
            </a:r>
            <a:endParaRPr lang="en-US" sz="1700" dirty="0">
              <a:solidFill>
                <a:srgbClr val="FFFFFF"/>
              </a:solidFill>
            </a:endParaRPr>
          </a:p>
          <a:p>
            <a:pPr>
              <a:lnSpc>
                <a:spcPct val="90000"/>
              </a:lnSpc>
            </a:pPr>
            <a:endParaRPr lang="en-US" sz="1700" dirty="0">
              <a:solidFill>
                <a:srgbClr val="FFFFFF"/>
              </a:solidFill>
            </a:endParaRP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298755290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8" name="Picture 37">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0" name="Picture 39">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646111" y="452718"/>
            <a:ext cx="9404723" cy="140053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a:solidFill>
                  <a:schemeClr val="tx2"/>
                </a:solidFill>
                <a:latin typeface="+mj-lt"/>
                <a:ea typeface="+mj-ea"/>
                <a:cs typeface="+mj-cs"/>
              </a:rPr>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p:cNvSpPr>
          <p:nvPr/>
        </p:nvSpPr>
        <p:spPr>
          <a:xfrm>
            <a:off x="1006632" y="2237362"/>
            <a:ext cx="3780049" cy="3737942"/>
          </a:xfrm>
          <a:prstGeom prst="rect">
            <a:avLst/>
          </a:prstGeom>
        </p:spPr>
        <p:txBody>
          <a:bodyPr lIns="91440" tIns="45720" rIns="91440" bIns="45720" anchor="t"/>
          <a:lstStyle/>
          <a:p>
            <a:pPr defTabSz="685800">
              <a:spcBef>
                <a:spcPts val="1050"/>
              </a:spcBef>
            </a:pPr>
            <a:r>
              <a:rPr lang="en-US" sz="1650" kern="1200">
                <a:solidFill>
                  <a:schemeClr val="accent3">
                    <a:lumMod val="25000"/>
                  </a:schemeClr>
                </a:solidFill>
                <a:latin typeface="Abadi"/>
                <a:ea typeface="+mn-ea"/>
                <a:cs typeface="+mn-cs"/>
              </a:rPr>
              <a:t>We explored the data by visualizing the relationship between flight number and launch Site, payload and launch site, success rate of each orbit type, flight number and orbit type, the launch success yearly trend. </a:t>
            </a:r>
            <a:endParaRPr lang="en-US" sz="1650" kern="1200">
              <a:solidFill>
                <a:schemeClr val="accent3">
                  <a:lumMod val="25000"/>
                </a:schemeClr>
              </a:solidFill>
              <a:latin typeface="Abadi" panose="020B0604020104020204" pitchFamily="34" charset="0"/>
              <a:ea typeface="+mn-ea"/>
              <a:cs typeface="+mn-cs"/>
            </a:endParaRPr>
          </a:p>
          <a:p>
            <a:endParaRPr lang="en-US" dirty="0"/>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5626424" y="2237573"/>
            <a:ext cx="3932895" cy="373729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lnSpc>
                <a:spcPct val="100000"/>
              </a:lnSpc>
              <a:spcBef>
                <a:spcPts val="1050"/>
              </a:spcBef>
            </a:pPr>
            <a:endParaRPr lang="en-US" sz="1650" kern="1200" dirty="0">
              <a:solidFill>
                <a:schemeClr val="accent3">
                  <a:lumMod val="25000"/>
                </a:schemeClr>
              </a:solidFill>
              <a:latin typeface="Abadi" panose="020B0604020104020204" pitchFamily="34" charset="0"/>
              <a:ea typeface="+mn-ea"/>
              <a:cs typeface="+mn-cs"/>
            </a:endParaRPr>
          </a:p>
          <a:p>
            <a:pPr marL="171450" indent="-171450" defTabSz="685800">
              <a:lnSpc>
                <a:spcPct val="100000"/>
              </a:lnSpc>
              <a:spcBef>
                <a:spcPts val="1050"/>
              </a:spcBef>
            </a:pPr>
            <a:endParaRPr lang="en-US" sz="1650" kern="1200" dirty="0">
              <a:solidFill>
                <a:schemeClr val="accent3">
                  <a:lumMod val="25000"/>
                </a:schemeClr>
              </a:solidFill>
              <a:latin typeface="Abadi" panose="020B0604020104020204" pitchFamily="34" charset="0"/>
              <a:ea typeface="+mn-ea"/>
              <a:cs typeface="+mn-cs"/>
            </a:endParaRPr>
          </a:p>
          <a:p>
            <a:pPr marL="171450" indent="-171450" defTabSz="685800">
              <a:lnSpc>
                <a:spcPct val="100000"/>
              </a:lnSpc>
              <a:spcBef>
                <a:spcPts val="1050"/>
              </a:spcBef>
            </a:pPr>
            <a:endParaRPr lang="en-US" sz="1650" kern="1200" dirty="0">
              <a:solidFill>
                <a:schemeClr val="accent3">
                  <a:lumMod val="25000"/>
                </a:schemeClr>
              </a:solidFill>
              <a:latin typeface="Abadi" panose="020B0604020104020204" pitchFamily="34" charset="0"/>
              <a:ea typeface="+mn-ea"/>
              <a:cs typeface="+mn-cs"/>
            </a:endParaRPr>
          </a:p>
          <a:p>
            <a:pPr marL="171450" indent="-171450" defTabSz="685800">
              <a:lnSpc>
                <a:spcPct val="100000"/>
              </a:lnSpc>
              <a:spcBef>
                <a:spcPts val="1050"/>
              </a:spcBef>
            </a:pPr>
            <a:endParaRPr lang="en-US" sz="1650" kern="1200" dirty="0">
              <a:solidFill>
                <a:schemeClr val="accent3">
                  <a:lumMod val="25000"/>
                </a:schemeClr>
              </a:solidFill>
              <a:latin typeface="Abadi" panose="020B0604020104020204" pitchFamily="34" charset="0"/>
              <a:ea typeface="+mn-ea"/>
              <a:cs typeface="+mn-cs"/>
            </a:endParaRPr>
          </a:p>
          <a:p>
            <a:pPr marL="171450" indent="-171450" defTabSz="685800">
              <a:lnSpc>
                <a:spcPct val="100000"/>
              </a:lnSpc>
              <a:spcBef>
                <a:spcPts val="1050"/>
              </a:spcBef>
            </a:pPr>
            <a:endParaRPr lang="en-US" sz="1650" kern="1200" dirty="0">
              <a:solidFill>
                <a:schemeClr val="accent3">
                  <a:lumMod val="25000"/>
                </a:schemeClr>
              </a:solidFill>
              <a:latin typeface="Abadi" panose="020B0604020104020204" pitchFamily="34" charset="0"/>
              <a:ea typeface="+mn-ea"/>
              <a:cs typeface="+mn-cs"/>
            </a:endParaRPr>
          </a:p>
          <a:p>
            <a:pPr marL="171450" indent="-171450" defTabSz="685800">
              <a:lnSpc>
                <a:spcPct val="100000"/>
              </a:lnSpc>
              <a:spcBef>
                <a:spcPts val="1050"/>
              </a:spcBef>
            </a:pPr>
            <a:endParaRPr lang="en-US" sz="1650" kern="1200" dirty="0">
              <a:solidFill>
                <a:schemeClr val="accent3">
                  <a:lumMod val="25000"/>
                </a:schemeClr>
              </a:solidFill>
              <a:latin typeface="Abadi" panose="020B0604020104020204" pitchFamily="34" charset="0"/>
              <a:ea typeface="+mn-ea"/>
              <a:cs typeface="+mn-cs"/>
            </a:endParaRPr>
          </a:p>
          <a:p>
            <a:pPr marL="171450" indent="-171450" defTabSz="685800">
              <a:lnSpc>
                <a:spcPct val="100000"/>
              </a:lnSpc>
              <a:spcBef>
                <a:spcPts val="1050"/>
              </a:spcBef>
            </a:pPr>
            <a:r>
              <a:rPr lang="en-US" sz="1650" kern="1200" dirty="0">
                <a:solidFill>
                  <a:schemeClr val="accent3">
                    <a:lumMod val="25000"/>
                  </a:schemeClr>
                </a:solidFill>
                <a:latin typeface="Abadi" panose="020B0604020104020204" pitchFamily="34" charset="0"/>
                <a:ea typeface="+mn-ea"/>
                <a:cs typeface="+mn-cs"/>
              </a:rPr>
              <a:t>The link to the notebook is </a:t>
            </a:r>
            <a:r>
              <a:rPr lang="en-US" sz="1650" kern="1200" dirty="0">
                <a:solidFill>
                  <a:srgbClr val="1C7DDB"/>
                </a:solidFill>
                <a:latin typeface="Abadi" panose="020B0604020104020204" pitchFamily="34" charset="0"/>
                <a:ea typeface="+mn-ea"/>
                <a:cs typeface="+mn-cs"/>
                <a:hlinkClick r:id="rId7"/>
              </a:rPr>
              <a:t>https://</a:t>
            </a:r>
            <a:r>
              <a:rPr lang="en-US" sz="1650" kern="1200" dirty="0" err="1">
                <a:solidFill>
                  <a:srgbClr val="1C7DDB"/>
                </a:solidFill>
                <a:latin typeface="Abadi" panose="020B0604020104020204" pitchFamily="34" charset="0"/>
                <a:ea typeface="+mn-ea"/>
                <a:cs typeface="+mn-cs"/>
                <a:hlinkClick r:id="rId7"/>
              </a:rPr>
              <a:t>github.com</a:t>
            </a:r>
            <a:r>
              <a:rPr lang="en-US" sz="1650" kern="1200" dirty="0">
                <a:solidFill>
                  <a:srgbClr val="1C7DDB"/>
                </a:solidFill>
                <a:latin typeface="Abadi" panose="020B0604020104020204" pitchFamily="34" charset="0"/>
                <a:ea typeface="+mn-ea"/>
                <a:cs typeface="+mn-cs"/>
                <a:hlinkClick r:id="rId7"/>
              </a:rPr>
              <a:t>/Praveen-Anil/Data-Science/tree/main/Data%20Science%20Final</a:t>
            </a:r>
            <a:endParaRPr lang="en-US" dirty="0"/>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8"/>
          <a:stretch>
            <a:fillRect/>
          </a:stretch>
        </p:blipFill>
        <p:spPr>
          <a:xfrm>
            <a:off x="1590177" y="3885212"/>
            <a:ext cx="3789802" cy="2089654"/>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9"/>
          <a:stretch>
            <a:fillRect/>
          </a:stretch>
        </p:blipFill>
        <p:spPr>
          <a:xfrm>
            <a:off x="5626424" y="2237573"/>
            <a:ext cx="3932895" cy="2247575"/>
          </a:xfrm>
          <a:prstGeom prst="rect">
            <a:avLst/>
          </a:prstGeom>
        </p:spPr>
      </p:pic>
      <p:sp>
        <p:nvSpPr>
          <p:cNvPr id="2" name="TextBox 1">
            <a:extLst>
              <a:ext uri="{FF2B5EF4-FFF2-40B4-BE49-F238E27FC236}">
                <a16:creationId xmlns:a16="http://schemas.microsoft.com/office/drawing/2014/main" id="{F527837A-F2E0-8A02-495F-6ED1EDDB7DE7}"/>
              </a:ext>
            </a:extLst>
          </p:cNvPr>
          <p:cNvSpPr txBox="1"/>
          <p:nvPr/>
        </p:nvSpPr>
        <p:spPr>
          <a:xfrm>
            <a:off x="10560139" y="570703"/>
            <a:ext cx="441146" cy="369332"/>
          </a:xfrm>
          <a:prstGeom prst="rect">
            <a:avLst/>
          </a:prstGeom>
          <a:noFill/>
        </p:spPr>
        <p:txBody>
          <a:bodyPr wrap="none" rtlCol="0">
            <a:spAutoFit/>
          </a:bodyPr>
          <a:lstStyle/>
          <a:p>
            <a:fld id="{5075537C-CA84-1446-933C-8E9D027F9201}" type="slidenum">
              <a:rPr lang="en-US" sz="1800" kern="1200" smtClean="0">
                <a:solidFill>
                  <a:schemeClr val="tx1"/>
                </a:solidFill>
                <a:latin typeface="+mn-lt"/>
                <a:ea typeface="+mn-ea"/>
                <a:cs typeface="+mn-cs"/>
              </a:rPr>
              <a:pPr/>
              <a:t>11</a:t>
            </a:fld>
            <a:endParaRPr lang="en-US" dirty="0"/>
          </a:p>
        </p:txBody>
      </p:sp>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12</a:t>
            </a:fld>
            <a:endParaRPr lang="en-US" b="0" i="0" kern="1200">
              <a:solidFill>
                <a:srgbClr val="FFFFFF"/>
              </a:solidFill>
              <a:latin typeface="+mn-lt"/>
              <a:ea typeface="+mn-ea"/>
              <a:cs typeface="+mn-cs"/>
            </a:endParaRPr>
          </a:p>
        </p:txBody>
      </p:sp>
      <p:sp>
        <p:nvSpPr>
          <p:cNvPr id="26"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8" name="Freeform: Shape 2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b="0" i="0" kern="1200">
                <a:solidFill>
                  <a:srgbClr val="FFFFFF"/>
                </a:solidFill>
                <a:latin typeface="+mj-lt"/>
                <a:ea typeface="+mj-ea"/>
                <a:cs typeface="+mj-cs"/>
              </a:rPr>
              <a:t>EDA with SQL</a:t>
            </a:r>
          </a:p>
        </p:txBody>
      </p:sp>
      <p:sp>
        <p:nvSpPr>
          <p:cNvPr id="23"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03312" y="2763520"/>
            <a:ext cx="8946541" cy="3484879"/>
          </a:xfrm>
          <a:prstGeom prst="rect">
            <a:avLst/>
          </a:prstGeom>
        </p:spPr>
        <p:txBody>
          <a:bodyPr vert="horz" lIns="91440" tIns="45720" rIns="91440" bIns="45720" rtlCol="0">
            <a:normAutofit/>
          </a:bodyPr>
          <a:lstStyle/>
          <a:p>
            <a:pPr>
              <a:lnSpc>
                <a:spcPct val="90000"/>
              </a:lnSpc>
            </a:pPr>
            <a:r>
              <a:rPr lang="en-US" sz="1500" dirty="0"/>
              <a:t>We loaded the SpaceX dataset into a PostgreSQL database without leaving the </a:t>
            </a:r>
            <a:r>
              <a:rPr lang="en-US" sz="1500" dirty="0" err="1"/>
              <a:t>jupyter</a:t>
            </a:r>
            <a:r>
              <a:rPr lang="en-US" sz="1500" dirty="0"/>
              <a:t> notebook.</a:t>
            </a:r>
          </a:p>
          <a:p>
            <a:pPr>
              <a:lnSpc>
                <a:spcPct val="90000"/>
              </a:lnSpc>
            </a:pPr>
            <a:r>
              <a:rPr lang="en-US" sz="1500" dirty="0"/>
              <a:t>We applied EDA with SQL to get insight from the data. We wrote queries to find out for instance:</a:t>
            </a:r>
          </a:p>
          <a:p>
            <a:pPr lvl="1">
              <a:lnSpc>
                <a:spcPct val="90000"/>
              </a:lnSpc>
            </a:pPr>
            <a:r>
              <a:rPr lang="en-US" sz="1500" dirty="0"/>
              <a:t>The names of unique launch sites in the space mission.</a:t>
            </a:r>
          </a:p>
          <a:p>
            <a:pPr lvl="1">
              <a:lnSpc>
                <a:spcPct val="90000"/>
              </a:lnSpc>
            </a:pPr>
            <a:r>
              <a:rPr lang="en-US" sz="1500" dirty="0"/>
              <a:t>The total payload mass carried by boosters launched by NASA (CRS)</a:t>
            </a:r>
          </a:p>
          <a:p>
            <a:pPr lvl="1">
              <a:lnSpc>
                <a:spcPct val="90000"/>
              </a:lnSpc>
            </a:pPr>
            <a:r>
              <a:rPr lang="en-US" sz="1500" dirty="0"/>
              <a:t>The average payload mass carried by booster version F9 v1.1</a:t>
            </a:r>
          </a:p>
          <a:p>
            <a:pPr lvl="1">
              <a:lnSpc>
                <a:spcPct val="90000"/>
              </a:lnSpc>
            </a:pPr>
            <a:r>
              <a:rPr lang="en-US" sz="1500" dirty="0"/>
              <a:t>The total number of successful and failure mission outcomes</a:t>
            </a:r>
          </a:p>
          <a:p>
            <a:pPr lvl="1">
              <a:lnSpc>
                <a:spcPct val="90000"/>
              </a:lnSpc>
            </a:pPr>
            <a:r>
              <a:rPr lang="en-US" sz="1500" dirty="0"/>
              <a:t>The failed landing outcomes in drone ship, their booster version and launch site names.</a:t>
            </a:r>
          </a:p>
          <a:p>
            <a:pPr>
              <a:lnSpc>
                <a:spcPct val="90000"/>
              </a:lnSpc>
            </a:pPr>
            <a:r>
              <a:rPr lang="en-US" sz="1500" dirty="0"/>
              <a:t>The link to the notebook is </a:t>
            </a:r>
            <a:r>
              <a:rPr lang="en-US" sz="1500" dirty="0">
                <a:hlinkClick r:id="rId6"/>
              </a:rPr>
              <a:t>https://</a:t>
            </a:r>
            <a:r>
              <a:rPr lang="en-US" sz="1500" dirty="0" err="1">
                <a:hlinkClick r:id="rId6"/>
              </a:rPr>
              <a:t>github.com</a:t>
            </a:r>
            <a:r>
              <a:rPr lang="en-US" sz="1500" dirty="0">
                <a:hlinkClick r:id="rId6"/>
              </a:rPr>
              <a:t>/Praveen-Anil/Data-Science/tree/main/Data%20Science%20Final</a:t>
            </a:r>
            <a:endParaRPr lang="en-US" sz="1500" dirty="0"/>
          </a:p>
          <a:p>
            <a:pPr marL="0" indent="0">
              <a:lnSpc>
                <a:spcPct val="90000"/>
              </a:lnSpc>
            </a:pPr>
            <a:endParaRPr lang="en-US" sz="1500" dirty="0"/>
          </a:p>
          <a:p>
            <a:pPr>
              <a:lnSpc>
                <a:spcPct val="90000"/>
              </a:lnSpc>
            </a:pPr>
            <a:endParaRPr lang="en-US" sz="1500" dirty="0"/>
          </a:p>
          <a:p>
            <a:pPr>
              <a:lnSpc>
                <a:spcPct val="90000"/>
              </a:lnSpc>
            </a:pPr>
            <a:endParaRPr lang="en-US" sz="1500" dirty="0"/>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15787263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13</a:t>
            </a:fld>
            <a:endParaRPr lang="en-US" b="0" i="0" kern="1200">
              <a:solidFill>
                <a:srgbClr val="FFFFFF"/>
              </a:solidFill>
              <a:latin typeface="+mn-lt"/>
              <a:ea typeface="+mn-ea"/>
              <a:cs typeface="+mn-cs"/>
            </a:endParaRPr>
          </a:p>
        </p:txBody>
      </p:sp>
      <p:sp>
        <p:nvSpPr>
          <p:cNvPr id="26"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8" name="Freeform: Shape 2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b="0" i="0" kern="1200">
                <a:solidFill>
                  <a:srgbClr val="FFFFFF"/>
                </a:solidFill>
                <a:latin typeface="+mj-lt"/>
                <a:ea typeface="+mj-ea"/>
                <a:cs typeface="+mj-cs"/>
              </a:rPr>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03312" y="2763520"/>
            <a:ext cx="8946541" cy="3484879"/>
          </a:xfrm>
          <a:prstGeom prst="rect">
            <a:avLst/>
          </a:prstGeom>
        </p:spPr>
        <p:txBody>
          <a:bodyPr vert="horz" lIns="91440" tIns="45720" rIns="91440" bIns="45720" rtlCol="0">
            <a:normAutofit/>
          </a:bodyPr>
          <a:lstStyle/>
          <a:p>
            <a:pPr>
              <a:lnSpc>
                <a:spcPct val="90000"/>
              </a:lnSpc>
            </a:pPr>
            <a:r>
              <a:rPr lang="en-US" sz="1500"/>
              <a:t>We marked all launch sites, and added map objects such as markers, circles, lines to mark the success or failure of launches for each site on the folium map.</a:t>
            </a:r>
          </a:p>
          <a:p>
            <a:pPr>
              <a:lnSpc>
                <a:spcPct val="90000"/>
              </a:lnSpc>
            </a:pPr>
            <a:r>
              <a:rPr lang="en-US" sz="1500"/>
              <a:t>We assigned the feature launch outcomes (failure or success) to class 0 and 1.i.e., 0 for failure, and 1 for success.</a:t>
            </a:r>
          </a:p>
          <a:p>
            <a:pPr>
              <a:lnSpc>
                <a:spcPct val="90000"/>
              </a:lnSpc>
            </a:pPr>
            <a:r>
              <a:rPr lang="en-US" sz="1500"/>
              <a:t>Using the color-labeled marker clusters, we identified which launch sites have relatively high success rate. </a:t>
            </a:r>
          </a:p>
          <a:p>
            <a:pPr>
              <a:lnSpc>
                <a:spcPct val="90000"/>
              </a:lnSpc>
            </a:pPr>
            <a:r>
              <a:rPr lang="en-US" sz="1500"/>
              <a:t>We calculated the distances between a launch site to its proximities. We answered some question for instance:</a:t>
            </a:r>
          </a:p>
          <a:p>
            <a:pPr lvl="1">
              <a:lnSpc>
                <a:spcPct val="90000"/>
              </a:lnSpc>
            </a:pPr>
            <a:r>
              <a:rPr lang="en-US" sz="1500"/>
              <a:t>Are launch sites near railways, highways and coastlines.</a:t>
            </a:r>
          </a:p>
          <a:p>
            <a:pPr lvl="1">
              <a:lnSpc>
                <a:spcPct val="90000"/>
              </a:lnSpc>
            </a:pPr>
            <a:r>
              <a:rPr lang="en-US" sz="1500"/>
              <a:t>Do launch sites keep certain distance away from cities.</a:t>
            </a:r>
          </a:p>
          <a:p>
            <a:pPr>
              <a:lnSpc>
                <a:spcPct val="90000"/>
              </a:lnSpc>
            </a:pPr>
            <a:endParaRPr lang="en-US" sz="1500"/>
          </a:p>
          <a:p>
            <a:pPr>
              <a:lnSpc>
                <a:spcPct val="90000"/>
              </a:lnSpc>
            </a:pPr>
            <a:endParaRPr lang="en-US" sz="1500"/>
          </a:p>
        </p:txBody>
      </p:sp>
    </p:spTree>
    <p:extLst>
      <p:ext uri="{BB962C8B-B14F-4D97-AF65-F5344CB8AC3E}">
        <p14:creationId xmlns:p14="http://schemas.microsoft.com/office/powerpoint/2010/main" val="14811431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9" name="Picture 3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Rectangle 4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14</a:t>
            </a:fld>
            <a:endParaRPr lang="en-US" b="0" i="0" kern="1200">
              <a:solidFill>
                <a:srgbClr val="FFFFFF"/>
              </a:solidFill>
              <a:latin typeface="+mn-lt"/>
              <a:ea typeface="+mn-ea"/>
              <a:cs typeface="+mn-cs"/>
            </a:endParaRPr>
          </a:p>
        </p:txBody>
      </p:sp>
      <p:sp>
        <p:nvSpPr>
          <p:cNvPr id="4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51" name="Freeform: Shape 5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b="0" i="0" kern="1200" dirty="0">
                <a:solidFill>
                  <a:srgbClr val="FFFFFF"/>
                </a:solidFill>
                <a:latin typeface="+mj-lt"/>
                <a:ea typeface="+mj-ea"/>
                <a:cs typeface="+mj-cs"/>
              </a:rPr>
              <a:t>Build a Dashboard with </a:t>
            </a:r>
            <a:r>
              <a:rPr lang="en-US" sz="4200" b="0" i="0" kern="1200" dirty="0" err="1">
                <a:solidFill>
                  <a:srgbClr val="FFFFFF"/>
                </a:solidFill>
                <a:latin typeface="+mj-lt"/>
                <a:ea typeface="+mj-ea"/>
                <a:cs typeface="+mj-cs"/>
              </a:rPr>
              <a:t>Plotly</a:t>
            </a:r>
            <a:r>
              <a:rPr lang="en-US" sz="4200" b="0" i="0" kern="1200" dirty="0">
                <a:solidFill>
                  <a:srgbClr val="FFFFFF"/>
                </a:solidFill>
                <a:latin typeface="+mj-lt"/>
                <a:ea typeface="+mj-ea"/>
                <a:cs typeface="+mj-cs"/>
              </a:rPr>
              <a:t>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03312" y="2763520"/>
            <a:ext cx="8946541" cy="3484879"/>
          </a:xfrm>
          <a:prstGeom prst="rect">
            <a:avLst/>
          </a:prstGeom>
        </p:spPr>
        <p:txBody>
          <a:bodyPr vert="horz" lIns="91440" tIns="45720" rIns="91440" bIns="45720" rtlCol="0">
            <a:normAutofit/>
          </a:bodyPr>
          <a:lstStyle/>
          <a:p>
            <a:r>
              <a:rPr lang="en-US" dirty="0"/>
              <a:t>We built an interactive dashboard with </a:t>
            </a:r>
            <a:r>
              <a:rPr lang="en-US" dirty="0" err="1"/>
              <a:t>Plotly</a:t>
            </a:r>
            <a:r>
              <a:rPr lang="en-US" dirty="0"/>
              <a:t> dash</a:t>
            </a:r>
          </a:p>
          <a:p>
            <a:r>
              <a:rPr lang="en-US" dirty="0"/>
              <a:t>We plotted pie charts showing the total launches by a certain sites</a:t>
            </a:r>
          </a:p>
          <a:p>
            <a:r>
              <a:rPr lang="en-US" dirty="0"/>
              <a:t>We plotted scatter graph showing the relationship with Outcome and Payload Mass (Kg) for the different booster version.</a:t>
            </a:r>
          </a:p>
          <a:p>
            <a:r>
              <a:rPr lang="en-US" dirty="0"/>
              <a:t>The link to the notebook is </a:t>
            </a:r>
          </a:p>
          <a:p>
            <a:r>
              <a:rPr lang="en-US" dirty="0">
                <a:hlinkClick r:id="rId6"/>
              </a:rPr>
              <a:t>https://</a:t>
            </a:r>
            <a:r>
              <a:rPr lang="en-US" dirty="0" err="1">
                <a:hlinkClick r:id="rId6"/>
              </a:rPr>
              <a:t>github.com</a:t>
            </a:r>
            <a:r>
              <a:rPr lang="en-US" dirty="0">
                <a:hlinkClick r:id="rId6"/>
              </a:rPr>
              <a:t>/Praveen-Anil/Data-Science/blob/main/Data%20Science%20Final/</a:t>
            </a:r>
            <a:r>
              <a:rPr lang="en-US" dirty="0" err="1">
                <a:hlinkClick r:id="rId6"/>
              </a:rPr>
              <a:t>app.py</a:t>
            </a:r>
            <a:endParaRPr lang="en-US" dirty="0"/>
          </a:p>
        </p:txBody>
      </p:sp>
    </p:spTree>
    <p:extLst>
      <p:ext uri="{BB962C8B-B14F-4D97-AF65-F5344CB8AC3E}">
        <p14:creationId xmlns:p14="http://schemas.microsoft.com/office/powerpoint/2010/main" val="153048730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15</a:t>
            </a:fld>
            <a:endParaRPr lang="en-US" b="0" i="0" kern="1200">
              <a:solidFill>
                <a:srgbClr val="FFFFFF"/>
              </a:solidFill>
              <a:latin typeface="+mn-lt"/>
              <a:ea typeface="+mn-ea"/>
              <a:cs typeface="+mn-cs"/>
            </a:endParaRPr>
          </a:p>
        </p:txBody>
      </p:sp>
      <p:sp>
        <p:nvSpPr>
          <p:cNvPr id="26"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8" name="Freeform: Shape 2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b="0" i="0" kern="1200">
                <a:solidFill>
                  <a:srgbClr val="FFFFFF"/>
                </a:solidFill>
                <a:latin typeface="+mj-lt"/>
                <a:ea typeface="+mj-ea"/>
                <a:cs typeface="+mj-cs"/>
              </a:rPr>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103312" y="2763520"/>
            <a:ext cx="8946541" cy="3484879"/>
          </a:xfrm>
          <a:prstGeom prst="rect">
            <a:avLst/>
          </a:prstGeom>
        </p:spPr>
        <p:txBody>
          <a:bodyPr vert="horz" lIns="91440" tIns="45720" rIns="91440" bIns="45720" rtlCol="0">
            <a:normAutofit/>
          </a:bodyPr>
          <a:lstStyle/>
          <a:p>
            <a:r>
              <a:rPr lang="en-US" dirty="0"/>
              <a:t>We loaded the data using </a:t>
            </a:r>
            <a:r>
              <a:rPr lang="en-US" dirty="0" err="1"/>
              <a:t>numpy</a:t>
            </a:r>
            <a:r>
              <a:rPr lang="en-US" dirty="0"/>
              <a:t> and pandas, transformed the data, split our data into training and testing.</a:t>
            </a:r>
          </a:p>
          <a:p>
            <a:r>
              <a:rPr lang="en-US" dirty="0"/>
              <a:t>We built different machine learning models and tune different hyperparameters using </a:t>
            </a:r>
            <a:r>
              <a:rPr lang="en-US" dirty="0" err="1"/>
              <a:t>GridSearchCV</a:t>
            </a:r>
            <a:r>
              <a:rPr lang="en-US" dirty="0"/>
              <a:t>.</a:t>
            </a:r>
          </a:p>
          <a:p>
            <a:r>
              <a:rPr lang="en-US" dirty="0"/>
              <a:t>We used accuracy as the metric for our model, improved the model using feature engineering and algorithm tuning.</a:t>
            </a:r>
          </a:p>
          <a:p>
            <a:r>
              <a:rPr lang="en-US" dirty="0"/>
              <a:t>We found the best performing classification model.</a:t>
            </a:r>
          </a:p>
          <a:p>
            <a:r>
              <a:rPr lang="en-US" dirty="0"/>
              <a:t>The link to the notebook is </a:t>
            </a:r>
            <a:r>
              <a:rPr lang="en-US" dirty="0">
                <a:hlinkClick r:id="rId6"/>
              </a:rPr>
              <a:t>https://github.com/Praveen-Anil/Data-Science/tree/main/Data%20Science%20Final</a:t>
            </a:r>
            <a:endParaRPr lang="en-US" dirty="0"/>
          </a:p>
        </p:txBody>
      </p:sp>
    </p:spTree>
    <p:extLst>
      <p:ext uri="{BB962C8B-B14F-4D97-AF65-F5344CB8AC3E}">
        <p14:creationId xmlns:p14="http://schemas.microsoft.com/office/powerpoint/2010/main" val="181371124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16</a:t>
            </a:fld>
            <a:endParaRPr lang="en-US" b="0" i="0" kern="1200">
              <a:solidFill>
                <a:srgbClr val="FFFFFF"/>
              </a:solidFill>
              <a:latin typeface="+mn-lt"/>
              <a:ea typeface="+mn-ea"/>
              <a:cs typeface="+mn-cs"/>
            </a:endParaRPr>
          </a:p>
        </p:txBody>
      </p:sp>
      <p:sp>
        <p:nvSpPr>
          <p:cNvPr id="2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1" name="Freeform: Shape 3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b="0" i="0" kern="1200">
                <a:solidFill>
                  <a:srgbClr val="FFFFFF"/>
                </a:solidFill>
                <a:latin typeface="+mj-lt"/>
                <a:ea typeface="+mj-ea"/>
                <a:cs typeface="+mj-cs"/>
              </a:rPr>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1103312" y="2763520"/>
            <a:ext cx="8946541" cy="3484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defTabSz="457200">
              <a:buClr>
                <a:schemeClr val="bg2">
                  <a:lumMod val="40000"/>
                  <a:lumOff val="60000"/>
                </a:schemeClr>
              </a:buClr>
              <a:buSzPct val="80000"/>
              <a:buFont typeface="Wingdings 3" charset="2"/>
              <a:buChar char=""/>
            </a:pPr>
            <a:r>
              <a:rPr lang="en-US">
                <a:solidFill>
                  <a:schemeClr val="tx1"/>
                </a:solidFill>
                <a:latin typeface="+mj-lt"/>
                <a:ea typeface="+mj-ea"/>
                <a:cs typeface="+mj-cs"/>
              </a:rPr>
              <a:t>Exploratory data analysis results</a:t>
            </a:r>
          </a:p>
          <a:p>
            <a:pPr defTabSz="457200">
              <a:buClr>
                <a:schemeClr val="bg2">
                  <a:lumMod val="40000"/>
                  <a:lumOff val="60000"/>
                </a:schemeClr>
              </a:buClr>
              <a:buSzPct val="80000"/>
              <a:buFont typeface="Wingdings 3" charset="2"/>
              <a:buChar char=""/>
            </a:pPr>
            <a:r>
              <a:rPr lang="en-US">
                <a:solidFill>
                  <a:schemeClr val="tx1"/>
                </a:solidFill>
                <a:latin typeface="+mj-lt"/>
                <a:ea typeface="+mj-ea"/>
                <a:cs typeface="+mj-cs"/>
              </a:rPr>
              <a:t>Interactive analytics demo in screenshots</a:t>
            </a:r>
          </a:p>
          <a:p>
            <a:pPr defTabSz="457200">
              <a:buClr>
                <a:schemeClr val="bg2">
                  <a:lumMod val="40000"/>
                  <a:lumOff val="60000"/>
                </a:schemeClr>
              </a:buClr>
              <a:buSzPct val="80000"/>
              <a:buFont typeface="Wingdings 3" charset="2"/>
              <a:buChar char=""/>
            </a:pPr>
            <a:r>
              <a:rPr lang="en-US">
                <a:solidFill>
                  <a:schemeClr val="tx1"/>
                </a:solidFill>
                <a:latin typeface="+mj-lt"/>
                <a:ea typeface="+mj-ea"/>
                <a:cs typeface="+mj-cs"/>
              </a:rPr>
              <a:t>Predictive analysis results</a:t>
            </a:r>
          </a:p>
          <a:p>
            <a:pPr lvl="1" defTabSz="457200">
              <a:spcBef>
                <a:spcPts val="1000"/>
              </a:spcBef>
              <a:buClr>
                <a:schemeClr val="bg2">
                  <a:lumMod val="40000"/>
                  <a:lumOff val="60000"/>
                </a:schemeClr>
              </a:buClr>
              <a:buSzPct val="80000"/>
              <a:buFont typeface="Wingdings 3" charset="2"/>
              <a:buChar char=""/>
            </a:pPr>
            <a:endParaRPr lang="en-US">
              <a:solidFill>
                <a:schemeClr val="tx1"/>
              </a:solidFill>
              <a:latin typeface="+mj-lt"/>
              <a:ea typeface="+mj-ea"/>
              <a:cs typeface="+mj-cs"/>
            </a:endParaRPr>
          </a:p>
          <a:p>
            <a:pPr marL="457200" lvl="1" indent="0" defTabSz="457200">
              <a:spcBef>
                <a:spcPts val="1000"/>
              </a:spcBef>
              <a:buClr>
                <a:schemeClr val="bg2">
                  <a:lumMod val="40000"/>
                  <a:lumOff val="60000"/>
                </a:schemeClr>
              </a:buClr>
              <a:buSzPct val="80000"/>
              <a:buFont typeface="Wingdings 3" charset="2"/>
              <a:buChar char=""/>
            </a:pPr>
            <a:endParaRPr lang="en-US">
              <a:solidFill>
                <a:schemeClr val="tx1"/>
              </a:solidFill>
              <a:latin typeface="+mj-lt"/>
              <a:ea typeface="+mj-ea"/>
              <a:cs typeface="+mj-cs"/>
            </a:endParaRPr>
          </a:p>
        </p:txBody>
      </p:sp>
    </p:spTree>
    <p:extLst>
      <p:ext uri="{BB962C8B-B14F-4D97-AF65-F5344CB8AC3E}">
        <p14:creationId xmlns:p14="http://schemas.microsoft.com/office/powerpoint/2010/main" val="32100896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17</a:t>
            </a:fld>
            <a:endParaRPr lang="en-US" b="0" i="0" kern="1200">
              <a:solidFill>
                <a:srgbClr val="FFFFFF"/>
              </a:solidFill>
              <a:latin typeface="+mn-lt"/>
              <a:ea typeface="+mn-ea"/>
              <a:cs typeface="+mn-cs"/>
            </a:endParaRPr>
          </a:p>
        </p:txBody>
      </p:sp>
      <p:sp>
        <p:nvSpPr>
          <p:cNvPr id="2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1" name="Freeform: Shape 3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dirty="0">
                <a:solidFill>
                  <a:srgbClr val="FFFFFF"/>
                </a:solidFill>
                <a:latin typeface="+mj-lt"/>
                <a:ea typeface="+mj-ea"/>
                <a:cs typeface="+mj-cs"/>
              </a:rPr>
              <a:t>Section 2</a:t>
            </a:r>
            <a:endParaRPr lang="en-US" sz="4200" b="0" i="0" kern="1200" dirty="0">
              <a:solidFill>
                <a:srgbClr val="FFFFFF"/>
              </a:solidFill>
              <a:latin typeface="+mj-lt"/>
              <a:ea typeface="+mj-ea"/>
              <a:cs typeface="+mj-cs"/>
            </a:endParaRP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1103312" y="2763520"/>
            <a:ext cx="8946541" cy="3484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defTabSz="457200">
              <a:spcBef>
                <a:spcPts val="1000"/>
              </a:spcBef>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a:p>
            <a:pPr marL="457200" lvl="1" indent="0" defTabSz="457200">
              <a:spcBef>
                <a:spcPts val="1000"/>
              </a:spcBef>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7043FDFF-7791-1562-503E-8EB03EF0EA54}"/>
              </a:ext>
            </a:extLst>
          </p:cNvPr>
          <p:cNvSpPr txBox="1"/>
          <p:nvPr/>
        </p:nvSpPr>
        <p:spPr>
          <a:xfrm>
            <a:off x="2861953" y="3883231"/>
            <a:ext cx="5803192" cy="584775"/>
          </a:xfrm>
          <a:prstGeom prst="rect">
            <a:avLst/>
          </a:prstGeom>
          <a:noFill/>
        </p:spPr>
        <p:txBody>
          <a:bodyPr wrap="none" rtlCol="0">
            <a:spAutoFit/>
          </a:bodyPr>
          <a:lstStyle/>
          <a:p>
            <a:pPr defTabSz="457200">
              <a:spcAft>
                <a:spcPts val="600"/>
              </a:spcAft>
            </a:pPr>
            <a:r>
              <a:rPr lang="en-US" sz="3200" b="0" i="0" kern="1200" dirty="0">
                <a:solidFill>
                  <a:schemeClr val="tx2"/>
                </a:solidFill>
                <a:latin typeface="+mj-lt"/>
                <a:ea typeface="+mj-ea"/>
                <a:cs typeface="+mj-cs"/>
              </a:rPr>
              <a:t>INSIGHTS DRAWN FROM EDA</a:t>
            </a:r>
          </a:p>
        </p:txBody>
      </p:sp>
    </p:spTree>
    <p:extLst>
      <p:ext uri="{BB962C8B-B14F-4D97-AF65-F5344CB8AC3E}">
        <p14:creationId xmlns:p14="http://schemas.microsoft.com/office/powerpoint/2010/main" val="317767271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643855" y="1447799"/>
            <a:ext cx="3108626" cy="14447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3200" b="0" i="0" kern="1200">
                <a:solidFill>
                  <a:srgbClr val="EBEBEB"/>
                </a:solidFill>
                <a:latin typeface="+mj-lt"/>
                <a:ea typeface="+mj-ea"/>
                <a:cs typeface="+mj-cs"/>
              </a:rPr>
              <a:t>Flight Number vs. Launch Site</a:t>
            </a:r>
          </a:p>
        </p:txBody>
      </p:sp>
      <p:sp>
        <p:nvSpPr>
          <p:cNvPr id="2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29" name="Rectangle 2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855" y="3072385"/>
            <a:ext cx="3108057" cy="2947415"/>
          </a:xfrm>
          <a:prstGeom prst="rect">
            <a:avLst/>
          </a:prstGeom>
        </p:spPr>
        <p:txBody>
          <a:bodyPr vert="horz" lIns="91440" tIns="45720" rIns="91440" bIns="45720" rtlCol="0">
            <a:normAutofit/>
          </a:bodyPr>
          <a:lstStyle/>
          <a:p>
            <a:endParaRPr lang="en-US" sz="1400">
              <a:solidFill>
                <a:srgbClr val="FFFFFF"/>
              </a:solidFill>
            </a:endParaRPr>
          </a:p>
          <a:p>
            <a:r>
              <a:rPr lang="en-US" sz="1400">
                <a:solidFill>
                  <a:srgbClr val="FFFFFF"/>
                </a:solidFill>
              </a:rPr>
              <a:t> Blue = failure , orange = success</a:t>
            </a:r>
          </a:p>
        </p:txBody>
      </p:sp>
      <p:pic>
        <p:nvPicPr>
          <p:cNvPr id="6" name="Picture 5">
            <a:extLst>
              <a:ext uri="{FF2B5EF4-FFF2-40B4-BE49-F238E27FC236}">
                <a16:creationId xmlns:a16="http://schemas.microsoft.com/office/drawing/2014/main" id="{E9C92CA8-C235-4529-BCD4-3F25B7D84FCB}"/>
              </a:ext>
            </a:extLst>
          </p:cNvPr>
          <p:cNvPicPr>
            <a:picLocks noChangeAspect="1"/>
          </p:cNvPicPr>
          <p:nvPr/>
        </p:nvPicPr>
        <p:blipFill>
          <a:blip r:embed="rId6"/>
          <a:stretch>
            <a:fillRect/>
          </a:stretch>
        </p:blipFill>
        <p:spPr>
          <a:xfrm>
            <a:off x="4950398" y="2027770"/>
            <a:ext cx="6495847" cy="3001430"/>
          </a:xfrm>
          <a:prstGeom prst="rect">
            <a:avLst/>
          </a:prstGeom>
          <a:effectLst/>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5075537C-CA84-1446-933C-8E9D027F9201}" type="slidenum">
              <a:rPr lang="en-US">
                <a:solidFill>
                  <a:srgbClr val="FFFFFF"/>
                </a:solidFill>
              </a:rPr>
              <a:pPr>
                <a:spcAft>
                  <a:spcPts val="600"/>
                </a:spcAft>
              </a:pPr>
              <a:t>18</a:t>
            </a:fld>
            <a:endParaRPr lang="en-US">
              <a:solidFill>
                <a:srgbClr val="FFFFFF"/>
              </a:solidFill>
            </a:endParaRPr>
          </a:p>
        </p:txBody>
      </p:sp>
    </p:spTree>
    <p:extLst>
      <p:ext uri="{BB962C8B-B14F-4D97-AF65-F5344CB8AC3E}">
        <p14:creationId xmlns:p14="http://schemas.microsoft.com/office/powerpoint/2010/main" val="386560594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CCD949-E788-4375-9B07-478FA5684BC1}"/>
              </a:ext>
            </a:extLst>
          </p:cNvPr>
          <p:cNvSpPr txBox="1">
            <a:spLocks/>
          </p:cNvSpPr>
          <p:nvPr/>
        </p:nvSpPr>
        <p:spPr>
          <a:xfrm>
            <a:off x="1113810" y="2825248"/>
            <a:ext cx="4036334" cy="2387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5400" kern="1200">
                <a:solidFill>
                  <a:schemeClr val="tx1"/>
                </a:solidFill>
                <a:latin typeface="+mj-lt"/>
                <a:ea typeface="+mj-ea"/>
                <a:cs typeface="+mj-cs"/>
              </a:rPr>
              <a:t>Payload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31521" y="4390892"/>
            <a:ext cx="4036333" cy="1709849"/>
          </a:xfrm>
          <a:prstGeom prst="rect">
            <a:avLst/>
          </a:prstGeom>
        </p:spPr>
        <p:txBody>
          <a:bodyPr vert="horz" lIns="91440" tIns="45720" rIns="91440" bIns="45720" rtlCol="0" anchor="b">
            <a:normAutofit/>
          </a:bodyPr>
          <a:lstStyle/>
          <a:p>
            <a:r>
              <a:rPr lang="en-US" sz="2000" kern="1200" dirty="0">
                <a:solidFill>
                  <a:schemeClr val="tx1"/>
                </a:solidFill>
                <a:latin typeface="+mn-lt"/>
                <a:ea typeface="+mn-ea"/>
                <a:cs typeface="+mn-cs"/>
              </a:rPr>
              <a:t> Blue = failure , orange = success</a:t>
            </a:r>
          </a:p>
        </p:txBody>
      </p:sp>
      <p:pic>
        <p:nvPicPr>
          <p:cNvPr id="8" name="Picture 7">
            <a:extLst>
              <a:ext uri="{FF2B5EF4-FFF2-40B4-BE49-F238E27FC236}">
                <a16:creationId xmlns:a16="http://schemas.microsoft.com/office/drawing/2014/main" id="{EA7ECE5B-49C2-4873-9A50-B3EDB3C24F68}"/>
              </a:ext>
            </a:extLst>
          </p:cNvPr>
          <p:cNvPicPr>
            <a:picLocks noChangeAspect="1"/>
          </p:cNvPicPr>
          <p:nvPr/>
        </p:nvPicPr>
        <p:blipFill>
          <a:blip r:embed="rId2"/>
          <a:stretch>
            <a:fillRect/>
          </a:stretch>
        </p:blipFill>
        <p:spPr>
          <a:xfrm>
            <a:off x="5922492" y="1592472"/>
            <a:ext cx="5536001" cy="3598400"/>
          </a:xfrm>
          <a:prstGeom prst="rect">
            <a:avLst/>
          </a:prstGeo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10324407" y="6492240"/>
            <a:ext cx="1134085" cy="365125"/>
          </a:xfrm>
        </p:spPr>
        <p:txBody>
          <a:bodyPr vert="horz" lIns="91440" tIns="45720" rIns="91440" bIns="45720" rtlCol="0" anchor="ctr">
            <a:normAutofit/>
          </a:bodyPr>
          <a:lstStyle/>
          <a:p>
            <a:pPr>
              <a:spcAft>
                <a:spcPts val="600"/>
              </a:spcAft>
              <a:defRPr/>
            </a:pPr>
            <a:fld id="{5075537C-CA84-1446-933C-8E9D027F9201}" type="slidenum">
              <a:rPr lang="en-US" sz="1200" smtClean="0">
                <a:solidFill>
                  <a:schemeClr val="tx1">
                    <a:tint val="75000"/>
                  </a:schemeClr>
                </a:solidFill>
                <a:latin typeface="+mn-lt"/>
              </a:rPr>
              <a:pPr>
                <a:spcAft>
                  <a:spcPts val="600"/>
                </a:spcAft>
                <a:defRPr/>
              </a:pPr>
              <a:t>19</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1" name="Picture 3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648930" y="629267"/>
            <a:ext cx="9252154" cy="10166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a:solidFill>
                  <a:srgbClr val="EBEBEB"/>
                </a:solidFill>
                <a:latin typeface="+mj-lt"/>
                <a:ea typeface="+mj-ea"/>
                <a:cs typeface="+mj-cs"/>
              </a:rPr>
              <a:t>Outline</a:t>
            </a:r>
          </a:p>
        </p:txBody>
      </p:sp>
      <p:sp>
        <p:nvSpPr>
          <p:cNvPr id="41" name="Rectangle 40">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5075537C-CA84-1446-933C-8E9D027F9201}" type="slidenum">
              <a:rPr lang="en-US">
                <a:solidFill>
                  <a:srgbClr val="FFFFFF"/>
                </a:solidFill>
              </a:rPr>
              <a:pPr>
                <a:spcAft>
                  <a:spcPts val="600"/>
                </a:spcAft>
              </a:pPr>
              <a:t>2</a:t>
            </a:fld>
            <a:endParaRPr lang="en-US">
              <a:solidFill>
                <a:srgbClr val="FFFFFF"/>
              </a:solidFill>
            </a:endParaRPr>
          </a:p>
        </p:txBody>
      </p:sp>
      <p:sp>
        <p:nvSpPr>
          <p:cNvPr id="43" name="Freeform: Shape 42">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1" name="Content Placeholder 2">
            <a:extLst>
              <a:ext uri="{FF2B5EF4-FFF2-40B4-BE49-F238E27FC236}">
                <a16:creationId xmlns:a16="http://schemas.microsoft.com/office/drawing/2014/main" id="{FCFC12B8-ECDE-E320-D9E2-B57EE7ED5D4F}"/>
              </a:ext>
            </a:extLst>
          </p:cNvPr>
          <p:cNvGraphicFramePr/>
          <p:nvPr>
            <p:extLst>
              <p:ext uri="{D42A27DB-BD31-4B8C-83A1-F6EECF244321}">
                <p14:modId xmlns:p14="http://schemas.microsoft.com/office/powerpoint/2010/main" val="312072630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2403803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5064" y="525982"/>
            <a:ext cx="4282983" cy="12003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a:solidFill>
                  <a:schemeClr val="tx1"/>
                </a:solidFill>
                <a:latin typeface="+mj-lt"/>
                <a:ea typeface="+mj-ea"/>
                <a:cs typeface="+mj-cs"/>
              </a:rPr>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5066" y="2031101"/>
            <a:ext cx="4282984" cy="3511943"/>
          </a:xfrm>
          <a:prstGeom prst="rect">
            <a:avLst/>
          </a:prstGeom>
        </p:spPr>
        <p:txBody>
          <a:bodyPr vert="horz" lIns="91440" tIns="45720" rIns="91440" bIns="45720" rtlCol="0" anchor="ctr">
            <a:normAutofit/>
          </a:bodyPr>
          <a:lstStyle/>
          <a:p>
            <a:pPr>
              <a:spcBef>
                <a:spcPts val="1400"/>
              </a:spcBef>
            </a:pPr>
            <a:r>
              <a:rPr lang="en-US" sz="2000" dirty="0"/>
              <a:t>The biggest success rates happens to orbits  ES-L1 ,GEO ,HEO and SSO</a:t>
            </a:r>
            <a:endParaRPr lang="en-US" sz="3200" dirty="0"/>
          </a:p>
        </p:txBody>
      </p:sp>
      <p:pic>
        <p:nvPicPr>
          <p:cNvPr id="6" name="Picture 5" descr="A graph of blue and white bars&#10;&#10;Description automatically generated">
            <a:extLst>
              <a:ext uri="{FF2B5EF4-FFF2-40B4-BE49-F238E27FC236}">
                <a16:creationId xmlns:a16="http://schemas.microsoft.com/office/drawing/2014/main" id="{9DC15CA9-9A47-46C4-9DF1-722D919B2ADF}"/>
              </a:ext>
            </a:extLst>
          </p:cNvPr>
          <p:cNvPicPr>
            <a:picLocks noChangeAspect="1"/>
          </p:cNvPicPr>
          <p:nvPr/>
        </p:nvPicPr>
        <p:blipFill>
          <a:blip r:embed="rId2"/>
          <a:stretch>
            <a:fillRect/>
          </a:stretch>
        </p:blipFill>
        <p:spPr>
          <a:xfrm>
            <a:off x="5987738" y="1251303"/>
            <a:ext cx="5628018" cy="4122523"/>
          </a:xfrm>
          <a:prstGeom prst="rect">
            <a:avLst/>
          </a:prstGeo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20</a:t>
            </a:fld>
            <a:endParaRPr lang="en-US" sz="1200">
              <a:solidFill>
                <a:schemeClr val="tx1">
                  <a:tint val="75000"/>
                </a:schemeClr>
              </a:solidFill>
              <a:latin typeface="+mn-lt"/>
            </a:endParaRPr>
          </a:p>
        </p:txBody>
      </p:sp>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1C109C-C017-4D19-928F-AED25AC30125}"/>
              </a:ext>
            </a:extLst>
          </p:cNvPr>
          <p:cNvSpPr txBox="1">
            <a:spLocks/>
          </p:cNvSpPr>
          <p:nvPr/>
        </p:nvSpPr>
        <p:spPr>
          <a:xfrm>
            <a:off x="838201" y="3998018"/>
            <a:ext cx="3981854" cy="2216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kern="1200">
                <a:solidFill>
                  <a:schemeClr val="tx1"/>
                </a:solidFill>
                <a:latin typeface="+mj-lt"/>
                <a:ea typeface="+mj-ea"/>
                <a:cs typeface="+mj-cs"/>
              </a:rPr>
              <a:t>Flight Number vs. Orbit Type</a:t>
            </a:r>
          </a:p>
        </p:txBody>
      </p:sp>
      <p:pic>
        <p:nvPicPr>
          <p:cNvPr id="6" name="Picture 5" descr="A screen shot of a computer&#10;&#10;Description automatically generated">
            <a:extLst>
              <a:ext uri="{FF2B5EF4-FFF2-40B4-BE49-F238E27FC236}">
                <a16:creationId xmlns:a16="http://schemas.microsoft.com/office/drawing/2014/main" id="{2AD87E58-D111-4B9D-9E56-B09DB728F6F7}"/>
              </a:ext>
            </a:extLst>
          </p:cNvPr>
          <p:cNvPicPr>
            <a:picLocks noChangeAspect="1"/>
          </p:cNvPicPr>
          <p:nvPr/>
        </p:nvPicPr>
        <p:blipFill>
          <a:blip r:embed="rId2"/>
          <a:stretch>
            <a:fillRect/>
          </a:stretch>
        </p:blipFill>
        <p:spPr>
          <a:xfrm>
            <a:off x="659914" y="932941"/>
            <a:ext cx="10872172" cy="25005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4970835" y="3998019"/>
            <a:ext cx="6382966" cy="2216512"/>
          </a:xfrm>
          <a:prstGeom prst="rect">
            <a:avLst/>
          </a:prstGeom>
        </p:spPr>
        <p:txBody>
          <a:bodyPr vert="horz" lIns="91440" tIns="45720" rIns="91440" bIns="45720" rtlCol="0">
            <a:normAutofit/>
          </a:bodyPr>
          <a:lstStyle/>
          <a:p>
            <a:pPr>
              <a:spcBef>
                <a:spcPts val="1400"/>
              </a:spcBef>
            </a:pPr>
            <a:r>
              <a:rPr lang="en-US" sz="2400" dirty="0"/>
              <a:t>Looks like the success rate improved over time to all orbits</a:t>
            </a:r>
            <a:endParaRPr lang="en-US" sz="3600"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21</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E7D9E4-306D-49E3-9AC4-15D566FC72AD}"/>
              </a:ext>
            </a:extLst>
          </p:cNvPr>
          <p:cNvSpPr txBox="1">
            <a:spLocks/>
          </p:cNvSpPr>
          <p:nvPr/>
        </p:nvSpPr>
        <p:spPr>
          <a:xfrm>
            <a:off x="630936" y="639520"/>
            <a:ext cx="3429000" cy="1719072"/>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5400" kern="1200">
                <a:solidFill>
                  <a:schemeClr val="tx1"/>
                </a:solidFill>
                <a:latin typeface="+mj-lt"/>
                <a:ea typeface="+mj-ea"/>
                <a:cs typeface="+mj-cs"/>
              </a:rPr>
              <a:t>Payload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30936" y="2807208"/>
            <a:ext cx="3429000" cy="3410712"/>
          </a:xfrm>
          <a:prstGeom prst="rect">
            <a:avLst/>
          </a:prstGeom>
        </p:spPr>
        <p:txBody>
          <a:bodyPr vert="horz" lIns="91440" tIns="45720" rIns="91440" bIns="45720" rtlCol="0" anchor="t">
            <a:normAutofit/>
          </a:bodyPr>
          <a:lstStyle/>
          <a:p>
            <a:pPr>
              <a:spcBef>
                <a:spcPts val="1400"/>
              </a:spcBef>
            </a:pPr>
            <a:r>
              <a:rPr lang="en-US" sz="2400" dirty="0"/>
              <a:t>No relation between payload and success rate to orbit GTO</a:t>
            </a:r>
          </a:p>
          <a:p>
            <a:pPr>
              <a:spcBef>
                <a:spcPts val="1400"/>
              </a:spcBef>
            </a:pPr>
            <a:r>
              <a:rPr lang="en-US" sz="2400" dirty="0"/>
              <a:t>VLO High </a:t>
            </a:r>
            <a:r>
              <a:rPr lang="en-US" sz="2400" dirty="0" err="1"/>
              <a:t>payloadmass</a:t>
            </a:r>
            <a:endParaRPr lang="en-US" sz="3200" dirty="0"/>
          </a:p>
        </p:txBody>
      </p:sp>
      <p:pic>
        <p:nvPicPr>
          <p:cNvPr id="6" name="Picture 5" descr="A graph showing a number of numbers and a number of dots&#10;&#10;Description automatically generated with medium confidence">
            <a:extLst>
              <a:ext uri="{FF2B5EF4-FFF2-40B4-BE49-F238E27FC236}">
                <a16:creationId xmlns:a16="http://schemas.microsoft.com/office/drawing/2014/main" id="{55A4CE36-F1C8-4481-80B2-1465B822A164}"/>
              </a:ext>
            </a:extLst>
          </p:cNvPr>
          <p:cNvPicPr>
            <a:picLocks noChangeAspect="1"/>
          </p:cNvPicPr>
          <p:nvPr/>
        </p:nvPicPr>
        <p:blipFill>
          <a:blip r:embed="rId2"/>
          <a:stretch>
            <a:fillRect/>
          </a:stretch>
        </p:blipFill>
        <p:spPr>
          <a:xfrm>
            <a:off x="4654296" y="926401"/>
            <a:ext cx="6903720" cy="5005197"/>
          </a:xfrm>
          <a:prstGeom prst="rect">
            <a:avLst/>
          </a:prstGeo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7"/>
            <a:ext cx="3932238" cy="3811588"/>
          </a:xfrm>
          <a:prstGeom prst="rect">
            <a:avLst/>
          </a:prstGeom>
        </p:spPr>
        <p:txBody>
          <a:bodyPr>
            <a:normAutofit/>
          </a:bodyPr>
          <a:lstStyle/>
          <a:p>
            <a:pPr>
              <a:lnSpc>
                <a:spcPct val="100000"/>
              </a:lnSpc>
              <a:spcBef>
                <a:spcPts val="1400"/>
              </a:spcBef>
            </a:pPr>
            <a:r>
              <a:rPr lang="en-US" sz="2400" dirty="0">
                <a:latin typeface="Abadi" panose="020B0604020104020204" pitchFamily="34" charset="0"/>
              </a:rPr>
              <a:t>S</a:t>
            </a:r>
            <a:r>
              <a:rPr lang="en-US" sz="2400" dirty="0"/>
              <a:t>uccess rate increase 2013 and keep until 2020.</a:t>
            </a:r>
            <a:endParaRPr lang="en-US" sz="24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Launch Success Yearly Trend</a:t>
            </a:r>
          </a:p>
        </p:txBody>
      </p:sp>
      <p:pic>
        <p:nvPicPr>
          <p:cNvPr id="6" name="Picture 5">
            <a:extLst>
              <a:ext uri="{FF2B5EF4-FFF2-40B4-BE49-F238E27FC236}">
                <a16:creationId xmlns:a16="http://schemas.microsoft.com/office/drawing/2014/main" id="{4D9096C3-2F02-4379-BBA4-56E228FF59BC}"/>
              </a:ext>
            </a:extLst>
          </p:cNvPr>
          <p:cNvPicPr>
            <a:picLocks noChangeAspect="1"/>
          </p:cNvPicPr>
          <p:nvPr/>
        </p:nvPicPr>
        <p:blipFill>
          <a:blip r:embed="rId2"/>
          <a:stretch>
            <a:fillRect/>
          </a:stretch>
        </p:blipFill>
        <p:spPr>
          <a:xfrm>
            <a:off x="6494536" y="1707573"/>
            <a:ext cx="4791075" cy="3048000"/>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SQL Query: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Results:</a:t>
            </a: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All Launch Site Names</a:t>
            </a:r>
          </a:p>
        </p:txBody>
      </p:sp>
      <p:pic>
        <p:nvPicPr>
          <p:cNvPr id="6" name="Picture 5">
            <a:extLst>
              <a:ext uri="{FF2B5EF4-FFF2-40B4-BE49-F238E27FC236}">
                <a16:creationId xmlns:a16="http://schemas.microsoft.com/office/drawing/2014/main" id="{1536272E-AD96-46CD-AE0F-2DF6DD878209}"/>
              </a:ext>
            </a:extLst>
          </p:cNvPr>
          <p:cNvPicPr>
            <a:picLocks noChangeAspect="1"/>
          </p:cNvPicPr>
          <p:nvPr/>
        </p:nvPicPr>
        <p:blipFill>
          <a:blip r:embed="rId2"/>
          <a:stretch>
            <a:fillRect/>
          </a:stretch>
        </p:blipFill>
        <p:spPr>
          <a:xfrm>
            <a:off x="4642679" y="3001701"/>
            <a:ext cx="2000250" cy="2676525"/>
          </a:xfrm>
          <a:prstGeom prst="rect">
            <a:avLst/>
          </a:prstGeom>
        </p:spPr>
      </p:pic>
      <p:pic>
        <p:nvPicPr>
          <p:cNvPr id="8" name="Picture 7">
            <a:extLst>
              <a:ext uri="{FF2B5EF4-FFF2-40B4-BE49-F238E27FC236}">
                <a16:creationId xmlns:a16="http://schemas.microsoft.com/office/drawing/2014/main" id="{E5934A90-5BF9-4877-BAB5-6C1C9968E794}"/>
              </a:ext>
            </a:extLst>
          </p:cNvPr>
          <p:cNvPicPr>
            <a:picLocks noChangeAspect="1"/>
          </p:cNvPicPr>
          <p:nvPr/>
        </p:nvPicPr>
        <p:blipFill>
          <a:blip r:embed="rId3"/>
          <a:stretch>
            <a:fillRect/>
          </a:stretch>
        </p:blipFill>
        <p:spPr>
          <a:xfrm>
            <a:off x="3865636" y="1825625"/>
            <a:ext cx="4324350" cy="438150"/>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Launch Site Names Begin with 'CCA'</a:t>
            </a:r>
          </a:p>
        </p:txBody>
      </p:sp>
      <p:sp>
        <p:nvSpPr>
          <p:cNvPr id="6" name="Content Placeholder 4">
            <a:extLst>
              <a:ext uri="{FF2B5EF4-FFF2-40B4-BE49-F238E27FC236}">
                <a16:creationId xmlns:a16="http://schemas.microsoft.com/office/drawing/2014/main" id="{082F10C4-DB3E-4944-986F-05414F31ADBE}"/>
              </a:ext>
            </a:extLst>
          </p:cNvPr>
          <p:cNvSpPr txBox="1">
            <a:spLocks/>
          </p:cNvSpPr>
          <p:nvPr/>
        </p:nvSpPr>
        <p:spPr>
          <a:xfrm>
            <a:off x="770010" y="1825625"/>
            <a:ext cx="974558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a:solidFill>
                  <a:schemeClr val="accent3">
                    <a:lumMod val="25000"/>
                  </a:schemeClr>
                </a:solidFill>
                <a:latin typeface="Abadi" panose="020B0604020104020204" pitchFamily="34" charset="0"/>
              </a:rPr>
              <a:t>SQL Query: </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Results:</a:t>
            </a:r>
            <a:endParaRPr lang="en-US" sz="2200" dirty="0">
              <a:solidFill>
                <a:schemeClr val="accent3">
                  <a:lumMod val="25000"/>
                </a:schemeClr>
              </a:solidFill>
              <a:latin typeface="Abadi" panose="020B0604020104020204" pitchFamily="34" charset="0"/>
            </a:endParaRPr>
          </a:p>
        </p:txBody>
      </p:sp>
      <p:pic>
        <p:nvPicPr>
          <p:cNvPr id="7" name="Picture 6">
            <a:extLst>
              <a:ext uri="{FF2B5EF4-FFF2-40B4-BE49-F238E27FC236}">
                <a16:creationId xmlns:a16="http://schemas.microsoft.com/office/drawing/2014/main" id="{F010A493-29A9-4B16-B90D-E3297405755F}"/>
              </a:ext>
            </a:extLst>
          </p:cNvPr>
          <p:cNvPicPr>
            <a:picLocks noChangeAspect="1"/>
          </p:cNvPicPr>
          <p:nvPr/>
        </p:nvPicPr>
        <p:blipFill>
          <a:blip r:embed="rId2"/>
          <a:stretch>
            <a:fillRect/>
          </a:stretch>
        </p:blipFill>
        <p:spPr>
          <a:xfrm>
            <a:off x="2739303" y="1929535"/>
            <a:ext cx="7426899" cy="401638"/>
          </a:xfrm>
          <a:prstGeom prst="rect">
            <a:avLst/>
          </a:prstGeom>
        </p:spPr>
      </p:pic>
      <p:pic>
        <p:nvPicPr>
          <p:cNvPr id="9" name="Picture 8">
            <a:extLst>
              <a:ext uri="{FF2B5EF4-FFF2-40B4-BE49-F238E27FC236}">
                <a16:creationId xmlns:a16="http://schemas.microsoft.com/office/drawing/2014/main" id="{ED0A84E1-3459-4B64-99F1-EC3CCFB9E287}"/>
              </a:ext>
            </a:extLst>
          </p:cNvPr>
          <p:cNvPicPr>
            <a:picLocks noChangeAspect="1"/>
          </p:cNvPicPr>
          <p:nvPr/>
        </p:nvPicPr>
        <p:blipFill>
          <a:blip r:embed="rId3"/>
          <a:stretch>
            <a:fillRect/>
          </a:stretch>
        </p:blipFill>
        <p:spPr>
          <a:xfrm>
            <a:off x="2833687" y="2822575"/>
            <a:ext cx="6524625" cy="2952750"/>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Total Payload Mass</a:t>
            </a:r>
          </a:p>
        </p:txBody>
      </p:sp>
      <p:pic>
        <p:nvPicPr>
          <p:cNvPr id="6" name="Picture 5">
            <a:extLst>
              <a:ext uri="{FF2B5EF4-FFF2-40B4-BE49-F238E27FC236}">
                <a16:creationId xmlns:a16="http://schemas.microsoft.com/office/drawing/2014/main" id="{47E50AFC-3A83-46F5-9012-6057907D7364}"/>
              </a:ext>
            </a:extLst>
          </p:cNvPr>
          <p:cNvPicPr>
            <a:picLocks noChangeAspect="1"/>
          </p:cNvPicPr>
          <p:nvPr/>
        </p:nvPicPr>
        <p:blipFill>
          <a:blip r:embed="rId2"/>
          <a:stretch>
            <a:fillRect/>
          </a:stretch>
        </p:blipFill>
        <p:spPr>
          <a:xfrm>
            <a:off x="3089130" y="1926647"/>
            <a:ext cx="7166697" cy="345527"/>
          </a:xfrm>
          <a:prstGeom prst="rect">
            <a:avLst/>
          </a:prstGeom>
        </p:spPr>
      </p:pic>
      <p:sp>
        <p:nvSpPr>
          <p:cNvPr id="7" name="Content Placeholder 4">
            <a:extLst>
              <a:ext uri="{FF2B5EF4-FFF2-40B4-BE49-F238E27FC236}">
                <a16:creationId xmlns:a16="http://schemas.microsoft.com/office/drawing/2014/main" id="{B9C31E90-A2E0-4448-B0CA-759E810504E5}"/>
              </a:ext>
            </a:extLst>
          </p:cNvPr>
          <p:cNvSpPr txBox="1">
            <a:spLocks/>
          </p:cNvSpPr>
          <p:nvPr/>
        </p:nvSpPr>
        <p:spPr>
          <a:xfrm>
            <a:off x="770010" y="1825625"/>
            <a:ext cx="974558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a:solidFill>
                  <a:schemeClr val="accent3">
                    <a:lumMod val="25000"/>
                  </a:schemeClr>
                </a:solidFill>
                <a:latin typeface="Abadi" panose="020B0604020104020204" pitchFamily="34" charset="0"/>
              </a:rPr>
              <a:t>SQL Query: </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r>
              <a:rPr lang="en-US" sz="2200">
                <a:solidFill>
                  <a:schemeClr val="accent3">
                    <a:lumMod val="25000"/>
                  </a:schemeClr>
                </a:solidFill>
                <a:latin typeface="Abadi" panose="020B0604020104020204" pitchFamily="34" charset="0"/>
              </a:rPr>
              <a:t>Results:</a:t>
            </a:r>
            <a:endParaRPr lang="en-US" sz="2200" dirty="0">
              <a:solidFill>
                <a:schemeClr val="accent3">
                  <a:lumMod val="25000"/>
                </a:schemeClr>
              </a:solidFill>
              <a:latin typeface="Abadi" panose="020B0604020104020204" pitchFamily="34" charset="0"/>
            </a:endParaRPr>
          </a:p>
        </p:txBody>
      </p:sp>
      <p:pic>
        <p:nvPicPr>
          <p:cNvPr id="9" name="Picture 8">
            <a:extLst>
              <a:ext uri="{FF2B5EF4-FFF2-40B4-BE49-F238E27FC236}">
                <a16:creationId xmlns:a16="http://schemas.microsoft.com/office/drawing/2014/main" id="{A46F1F15-497F-4A35-991D-009EEE809D98}"/>
              </a:ext>
            </a:extLst>
          </p:cNvPr>
          <p:cNvPicPr>
            <a:picLocks noChangeAspect="1"/>
          </p:cNvPicPr>
          <p:nvPr/>
        </p:nvPicPr>
        <p:blipFill>
          <a:blip r:embed="rId3"/>
          <a:stretch>
            <a:fillRect/>
          </a:stretch>
        </p:blipFill>
        <p:spPr>
          <a:xfrm>
            <a:off x="3861629" y="3695931"/>
            <a:ext cx="3562350" cy="1057275"/>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Average Payload Mass by F9 v1.1</a:t>
            </a:r>
          </a:p>
        </p:txBody>
      </p:sp>
      <p:sp>
        <p:nvSpPr>
          <p:cNvPr id="6" name="Content Placeholder 4">
            <a:extLst>
              <a:ext uri="{FF2B5EF4-FFF2-40B4-BE49-F238E27FC236}">
                <a16:creationId xmlns:a16="http://schemas.microsoft.com/office/drawing/2014/main" id="{8225465D-CC28-4171-8C12-34A45FE45DF7}"/>
              </a:ext>
            </a:extLst>
          </p:cNvPr>
          <p:cNvSpPr txBox="1">
            <a:spLocks/>
          </p:cNvSpPr>
          <p:nvPr/>
        </p:nvSpPr>
        <p:spPr>
          <a:xfrm>
            <a:off x="770010" y="1825625"/>
            <a:ext cx="974558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SQL Query: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Results:</a:t>
            </a:r>
          </a:p>
        </p:txBody>
      </p:sp>
      <p:pic>
        <p:nvPicPr>
          <p:cNvPr id="7" name="Picture 6">
            <a:extLst>
              <a:ext uri="{FF2B5EF4-FFF2-40B4-BE49-F238E27FC236}">
                <a16:creationId xmlns:a16="http://schemas.microsoft.com/office/drawing/2014/main" id="{7DDCB3F4-1D51-4A4A-8CC8-1E12EB6D4EAD}"/>
              </a:ext>
            </a:extLst>
          </p:cNvPr>
          <p:cNvPicPr>
            <a:picLocks noChangeAspect="1"/>
          </p:cNvPicPr>
          <p:nvPr/>
        </p:nvPicPr>
        <p:blipFill>
          <a:blip r:embed="rId2"/>
          <a:stretch>
            <a:fillRect/>
          </a:stretch>
        </p:blipFill>
        <p:spPr>
          <a:xfrm>
            <a:off x="3089130" y="1926647"/>
            <a:ext cx="7166697" cy="345527"/>
          </a:xfrm>
          <a:prstGeom prst="rect">
            <a:avLst/>
          </a:prstGeom>
        </p:spPr>
      </p:pic>
      <p:pic>
        <p:nvPicPr>
          <p:cNvPr id="8" name="Picture 7">
            <a:extLst>
              <a:ext uri="{FF2B5EF4-FFF2-40B4-BE49-F238E27FC236}">
                <a16:creationId xmlns:a16="http://schemas.microsoft.com/office/drawing/2014/main" id="{1C1F912E-0AB5-41F6-A28B-FC20BEE6AEC4}"/>
              </a:ext>
            </a:extLst>
          </p:cNvPr>
          <p:cNvPicPr>
            <a:picLocks noChangeAspect="1"/>
          </p:cNvPicPr>
          <p:nvPr/>
        </p:nvPicPr>
        <p:blipFill>
          <a:blip r:embed="rId3"/>
          <a:stretch>
            <a:fillRect/>
          </a:stretch>
        </p:blipFill>
        <p:spPr>
          <a:xfrm>
            <a:off x="3861629" y="3695931"/>
            <a:ext cx="3562350" cy="1057275"/>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First Successful Ground Landing Date</a:t>
            </a:r>
          </a:p>
        </p:txBody>
      </p:sp>
      <p:pic>
        <p:nvPicPr>
          <p:cNvPr id="6" name="Picture 5">
            <a:extLst>
              <a:ext uri="{FF2B5EF4-FFF2-40B4-BE49-F238E27FC236}">
                <a16:creationId xmlns:a16="http://schemas.microsoft.com/office/drawing/2014/main" id="{E5A219CC-C18D-4E2C-BADD-C257AC9D32A0}"/>
              </a:ext>
            </a:extLst>
          </p:cNvPr>
          <p:cNvPicPr>
            <a:picLocks noChangeAspect="1"/>
          </p:cNvPicPr>
          <p:nvPr/>
        </p:nvPicPr>
        <p:blipFill>
          <a:blip r:embed="rId2"/>
          <a:stretch>
            <a:fillRect/>
          </a:stretch>
        </p:blipFill>
        <p:spPr>
          <a:xfrm>
            <a:off x="2876550" y="2019733"/>
            <a:ext cx="8138617" cy="258474"/>
          </a:xfrm>
          <a:prstGeom prst="rect">
            <a:avLst/>
          </a:prstGeom>
        </p:spPr>
      </p:pic>
      <p:sp>
        <p:nvSpPr>
          <p:cNvPr id="7" name="Content Placeholder 4">
            <a:extLst>
              <a:ext uri="{FF2B5EF4-FFF2-40B4-BE49-F238E27FC236}">
                <a16:creationId xmlns:a16="http://schemas.microsoft.com/office/drawing/2014/main" id="{5B441A26-C7CA-4C60-B5A1-0FC3D2616034}"/>
              </a:ext>
            </a:extLst>
          </p:cNvPr>
          <p:cNvSpPr txBox="1">
            <a:spLocks/>
          </p:cNvSpPr>
          <p:nvPr/>
        </p:nvSpPr>
        <p:spPr>
          <a:xfrm>
            <a:off x="770010" y="1825625"/>
            <a:ext cx="974558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SQL Query: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Results:</a:t>
            </a:r>
          </a:p>
        </p:txBody>
      </p:sp>
      <p:pic>
        <p:nvPicPr>
          <p:cNvPr id="9" name="Picture 8">
            <a:extLst>
              <a:ext uri="{FF2B5EF4-FFF2-40B4-BE49-F238E27FC236}">
                <a16:creationId xmlns:a16="http://schemas.microsoft.com/office/drawing/2014/main" id="{B6BA94C2-020B-438A-88EC-A7C5EA6D9CE8}"/>
              </a:ext>
            </a:extLst>
          </p:cNvPr>
          <p:cNvPicPr>
            <a:picLocks noChangeAspect="1"/>
          </p:cNvPicPr>
          <p:nvPr/>
        </p:nvPicPr>
        <p:blipFill>
          <a:blip r:embed="rId3"/>
          <a:stretch>
            <a:fillRect/>
          </a:stretch>
        </p:blipFill>
        <p:spPr>
          <a:xfrm>
            <a:off x="4266334" y="3684660"/>
            <a:ext cx="1857375" cy="1085850"/>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Successful Drone Ship Landing with Payload between 4000 and 6000</a:t>
            </a:r>
          </a:p>
        </p:txBody>
      </p:sp>
      <p:pic>
        <p:nvPicPr>
          <p:cNvPr id="3" name="Picture 2">
            <a:extLst>
              <a:ext uri="{FF2B5EF4-FFF2-40B4-BE49-F238E27FC236}">
                <a16:creationId xmlns:a16="http://schemas.microsoft.com/office/drawing/2014/main" id="{DCAE0F43-C537-46E9-AEA2-F825F8E4D3FA}"/>
              </a:ext>
            </a:extLst>
          </p:cNvPr>
          <p:cNvPicPr>
            <a:picLocks noChangeAspect="1"/>
          </p:cNvPicPr>
          <p:nvPr/>
        </p:nvPicPr>
        <p:blipFill>
          <a:blip r:embed="rId2"/>
          <a:stretch>
            <a:fillRect/>
          </a:stretch>
        </p:blipFill>
        <p:spPr>
          <a:xfrm>
            <a:off x="3132211" y="2555036"/>
            <a:ext cx="9060873" cy="275182"/>
          </a:xfrm>
          <a:prstGeom prst="rect">
            <a:avLst/>
          </a:prstGeom>
        </p:spPr>
      </p:pic>
      <p:sp>
        <p:nvSpPr>
          <p:cNvPr id="7" name="Content Placeholder 4">
            <a:extLst>
              <a:ext uri="{FF2B5EF4-FFF2-40B4-BE49-F238E27FC236}">
                <a16:creationId xmlns:a16="http://schemas.microsoft.com/office/drawing/2014/main" id="{0A6ECEA9-1A0C-4A48-9DB8-FD28820616EE}"/>
              </a:ext>
            </a:extLst>
          </p:cNvPr>
          <p:cNvSpPr txBox="1">
            <a:spLocks/>
          </p:cNvSpPr>
          <p:nvPr/>
        </p:nvSpPr>
        <p:spPr>
          <a:xfrm>
            <a:off x="734028" y="2424834"/>
            <a:ext cx="974558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SQL Query: %</a:t>
            </a:r>
            <a:r>
              <a:rPr lang="en-US" sz="2200" dirty="0" err="1">
                <a:solidFill>
                  <a:schemeClr val="accent3">
                    <a:lumMod val="25000"/>
                  </a:schemeClr>
                </a:solidFill>
                <a:latin typeface="Abadi" panose="020B0604020104020204" pitchFamily="34" charset="0"/>
              </a:rPr>
              <a:t>sql</a:t>
            </a:r>
            <a:r>
              <a:rPr lang="en-US" sz="2200" dirty="0">
                <a:solidFill>
                  <a:schemeClr val="accent3">
                    <a:lumMod val="25000"/>
                  </a:schemeClr>
                </a:solidFill>
                <a:latin typeface="Abadi" panose="020B0604020104020204" pitchFamily="34" charset="0"/>
              </a:rPr>
              <a:t>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Results:</a:t>
            </a:r>
          </a:p>
        </p:txBody>
      </p:sp>
      <p:pic>
        <p:nvPicPr>
          <p:cNvPr id="9" name="Picture 8">
            <a:extLst>
              <a:ext uri="{FF2B5EF4-FFF2-40B4-BE49-F238E27FC236}">
                <a16:creationId xmlns:a16="http://schemas.microsoft.com/office/drawing/2014/main" id="{81A84A7D-8E89-4463-8FBC-95CA218EB707}"/>
              </a:ext>
            </a:extLst>
          </p:cNvPr>
          <p:cNvPicPr>
            <a:picLocks noChangeAspect="1"/>
          </p:cNvPicPr>
          <p:nvPr/>
        </p:nvPicPr>
        <p:blipFill>
          <a:blip r:embed="rId3"/>
          <a:stretch>
            <a:fillRect/>
          </a:stretch>
        </p:blipFill>
        <p:spPr>
          <a:xfrm>
            <a:off x="5074227" y="3614665"/>
            <a:ext cx="1752600" cy="1971675"/>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6" name="Picture 45">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4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9" name="Picture 4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648929" y="1063417"/>
            <a:ext cx="3505495" cy="46753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a:solidFill>
                  <a:srgbClr val="F2F2F2"/>
                </a:solidFill>
                <a:latin typeface="+mj-lt"/>
                <a:ea typeface="+mj-ea"/>
                <a:cs typeface="+mj-cs"/>
              </a:rPr>
              <a:t>Executive Summary</a:t>
            </a:r>
          </a:p>
        </p:txBody>
      </p:sp>
      <p:sp>
        <p:nvSpPr>
          <p:cNvPr id="52" name="Rectangle 5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5075537C-CA84-1446-933C-8E9D027F9201}" type="slidenum">
              <a:rPr lang="en-US">
                <a:solidFill>
                  <a:srgbClr val="FFFFFF"/>
                </a:solidFill>
              </a:rPr>
              <a:pPr>
                <a:spcAft>
                  <a:spcPts val="600"/>
                </a:spcAft>
              </a:pPr>
              <a:t>3</a:t>
            </a:fld>
            <a:endParaRPr lang="en-US">
              <a:solidFill>
                <a:srgbClr val="FFFFFF"/>
              </a:solidFill>
            </a:endParaRPr>
          </a:p>
        </p:txBody>
      </p:sp>
      <p:graphicFrame>
        <p:nvGraphicFramePr>
          <p:cNvPr id="55" name="Content Placeholder 2">
            <a:extLst>
              <a:ext uri="{FF2B5EF4-FFF2-40B4-BE49-F238E27FC236}">
                <a16:creationId xmlns:a16="http://schemas.microsoft.com/office/drawing/2014/main" id="{9E6A6B36-D612-ED52-8826-4B31A60AADB8}"/>
              </a:ext>
            </a:extLst>
          </p:cNvPr>
          <p:cNvGraphicFramePr/>
          <p:nvPr>
            <p:extLst>
              <p:ext uri="{D42A27DB-BD31-4B8C-83A1-F6EECF244321}">
                <p14:modId xmlns:p14="http://schemas.microsoft.com/office/powerpoint/2010/main" val="2105182548"/>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8022143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Total Number of Successful and Failure Mission Outcomes</a:t>
            </a:r>
          </a:p>
        </p:txBody>
      </p:sp>
      <p:pic>
        <p:nvPicPr>
          <p:cNvPr id="6" name="Picture 5">
            <a:extLst>
              <a:ext uri="{FF2B5EF4-FFF2-40B4-BE49-F238E27FC236}">
                <a16:creationId xmlns:a16="http://schemas.microsoft.com/office/drawing/2014/main" id="{CBE6E11D-69A9-453D-A889-C55AE4022681}"/>
              </a:ext>
            </a:extLst>
          </p:cNvPr>
          <p:cNvPicPr>
            <a:picLocks noChangeAspect="1"/>
          </p:cNvPicPr>
          <p:nvPr/>
        </p:nvPicPr>
        <p:blipFill>
          <a:blip r:embed="rId2"/>
          <a:stretch>
            <a:fillRect/>
          </a:stretch>
        </p:blipFill>
        <p:spPr>
          <a:xfrm>
            <a:off x="2593398" y="1661680"/>
            <a:ext cx="8864574" cy="666750"/>
          </a:xfrm>
          <a:prstGeom prst="rect">
            <a:avLst/>
          </a:prstGeom>
        </p:spPr>
      </p:pic>
      <p:pic>
        <p:nvPicPr>
          <p:cNvPr id="8" name="Picture 7">
            <a:extLst>
              <a:ext uri="{FF2B5EF4-FFF2-40B4-BE49-F238E27FC236}">
                <a16:creationId xmlns:a16="http://schemas.microsoft.com/office/drawing/2014/main" id="{46C378AB-E088-47D7-BD90-C86097CB393B}"/>
              </a:ext>
            </a:extLst>
          </p:cNvPr>
          <p:cNvPicPr>
            <a:picLocks noChangeAspect="1"/>
          </p:cNvPicPr>
          <p:nvPr/>
        </p:nvPicPr>
        <p:blipFill>
          <a:blip r:embed="rId3"/>
          <a:stretch>
            <a:fillRect/>
          </a:stretch>
        </p:blipFill>
        <p:spPr>
          <a:xfrm>
            <a:off x="3730336" y="3680861"/>
            <a:ext cx="4419600" cy="2047875"/>
          </a:xfrm>
          <a:prstGeom prst="rect">
            <a:avLst/>
          </a:prstGeom>
        </p:spPr>
      </p:pic>
      <p:sp>
        <p:nvSpPr>
          <p:cNvPr id="9" name="Content Placeholder 4">
            <a:extLst>
              <a:ext uri="{FF2B5EF4-FFF2-40B4-BE49-F238E27FC236}">
                <a16:creationId xmlns:a16="http://schemas.microsoft.com/office/drawing/2014/main" id="{394F60ED-313C-4282-9702-5EBAE3E26524}"/>
              </a:ext>
            </a:extLst>
          </p:cNvPr>
          <p:cNvSpPr txBox="1">
            <a:spLocks/>
          </p:cNvSpPr>
          <p:nvPr/>
        </p:nvSpPr>
        <p:spPr>
          <a:xfrm>
            <a:off x="734028" y="1801379"/>
            <a:ext cx="974558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SQL Query: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Results:</a:t>
            </a:r>
          </a:p>
        </p:txBody>
      </p:sp>
    </p:spTree>
    <p:extLst>
      <p:ext uri="{BB962C8B-B14F-4D97-AF65-F5344CB8AC3E}">
        <p14:creationId xmlns:p14="http://schemas.microsoft.com/office/powerpoint/2010/main" val="175697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dirty="0"/>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Boosters Carried Maximum Payload</a:t>
            </a:r>
          </a:p>
        </p:txBody>
      </p:sp>
      <p:sp>
        <p:nvSpPr>
          <p:cNvPr id="6" name="Content Placeholder 4">
            <a:extLst>
              <a:ext uri="{FF2B5EF4-FFF2-40B4-BE49-F238E27FC236}">
                <a16:creationId xmlns:a16="http://schemas.microsoft.com/office/drawing/2014/main" id="{5F2538DB-D079-4296-87A6-B6C01B4E0728}"/>
              </a:ext>
            </a:extLst>
          </p:cNvPr>
          <p:cNvSpPr txBox="1">
            <a:spLocks/>
          </p:cNvSpPr>
          <p:nvPr/>
        </p:nvSpPr>
        <p:spPr>
          <a:xfrm>
            <a:off x="734028" y="1801379"/>
            <a:ext cx="974558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SQL Query: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Results:</a:t>
            </a:r>
          </a:p>
        </p:txBody>
      </p:sp>
      <p:pic>
        <p:nvPicPr>
          <p:cNvPr id="7" name="Picture 6">
            <a:extLst>
              <a:ext uri="{FF2B5EF4-FFF2-40B4-BE49-F238E27FC236}">
                <a16:creationId xmlns:a16="http://schemas.microsoft.com/office/drawing/2014/main" id="{E3753B7D-52C5-4FE2-B5DD-478DFA870BDA}"/>
              </a:ext>
            </a:extLst>
          </p:cNvPr>
          <p:cNvPicPr>
            <a:picLocks noChangeAspect="1"/>
          </p:cNvPicPr>
          <p:nvPr/>
        </p:nvPicPr>
        <p:blipFill>
          <a:blip r:embed="rId2"/>
          <a:stretch>
            <a:fillRect/>
          </a:stretch>
        </p:blipFill>
        <p:spPr>
          <a:xfrm>
            <a:off x="6027811" y="2932401"/>
            <a:ext cx="2724150" cy="3819525"/>
          </a:xfrm>
          <a:prstGeom prst="rect">
            <a:avLst/>
          </a:prstGeom>
        </p:spPr>
      </p:pic>
      <p:pic>
        <p:nvPicPr>
          <p:cNvPr id="9" name="Picture 8">
            <a:extLst>
              <a:ext uri="{FF2B5EF4-FFF2-40B4-BE49-F238E27FC236}">
                <a16:creationId xmlns:a16="http://schemas.microsoft.com/office/drawing/2014/main" id="{B495DB6E-135C-440E-B22D-3585F2A2B01F}"/>
              </a:ext>
            </a:extLst>
          </p:cNvPr>
          <p:cNvPicPr>
            <a:picLocks noChangeAspect="1"/>
          </p:cNvPicPr>
          <p:nvPr/>
        </p:nvPicPr>
        <p:blipFill>
          <a:blip r:embed="rId3"/>
          <a:stretch>
            <a:fillRect/>
          </a:stretch>
        </p:blipFill>
        <p:spPr>
          <a:xfrm>
            <a:off x="2498581" y="1947554"/>
            <a:ext cx="9523702" cy="271167"/>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2015 Launch Records</a:t>
            </a:r>
          </a:p>
        </p:txBody>
      </p:sp>
      <p:pic>
        <p:nvPicPr>
          <p:cNvPr id="6" name="Picture 5">
            <a:extLst>
              <a:ext uri="{FF2B5EF4-FFF2-40B4-BE49-F238E27FC236}">
                <a16:creationId xmlns:a16="http://schemas.microsoft.com/office/drawing/2014/main" id="{4D90A70F-D147-440B-B58D-670D9F27204F}"/>
              </a:ext>
            </a:extLst>
          </p:cNvPr>
          <p:cNvPicPr>
            <a:picLocks noChangeAspect="1"/>
          </p:cNvPicPr>
          <p:nvPr/>
        </p:nvPicPr>
        <p:blipFill>
          <a:blip r:embed="rId2"/>
          <a:stretch>
            <a:fillRect/>
          </a:stretch>
        </p:blipFill>
        <p:spPr>
          <a:xfrm>
            <a:off x="2269067" y="3105948"/>
            <a:ext cx="8210550" cy="1962150"/>
          </a:xfrm>
          <a:prstGeom prst="rect">
            <a:avLst/>
          </a:prstGeom>
        </p:spPr>
      </p:pic>
      <p:sp>
        <p:nvSpPr>
          <p:cNvPr id="8" name="Content Placeholder 4">
            <a:extLst>
              <a:ext uri="{FF2B5EF4-FFF2-40B4-BE49-F238E27FC236}">
                <a16:creationId xmlns:a16="http://schemas.microsoft.com/office/drawing/2014/main" id="{AD13C8B1-E44E-4884-867A-7DF920ED741F}"/>
              </a:ext>
            </a:extLst>
          </p:cNvPr>
          <p:cNvSpPr txBox="1">
            <a:spLocks/>
          </p:cNvSpPr>
          <p:nvPr/>
        </p:nvSpPr>
        <p:spPr>
          <a:xfrm>
            <a:off x="734028" y="1801379"/>
            <a:ext cx="974558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Results:</a:t>
            </a:r>
          </a:p>
        </p:txBody>
      </p:sp>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dirty="0"/>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Rank Landing Outcomes Between 2010-06-04 and 2017-03-20</a:t>
            </a:r>
          </a:p>
        </p:txBody>
      </p:sp>
      <p:pic>
        <p:nvPicPr>
          <p:cNvPr id="6" name="Picture 5">
            <a:extLst>
              <a:ext uri="{FF2B5EF4-FFF2-40B4-BE49-F238E27FC236}">
                <a16:creationId xmlns:a16="http://schemas.microsoft.com/office/drawing/2014/main" id="{7917DE96-BEF9-48DC-89BA-57CA770E36FC}"/>
              </a:ext>
            </a:extLst>
          </p:cNvPr>
          <p:cNvPicPr>
            <a:picLocks noChangeAspect="1"/>
          </p:cNvPicPr>
          <p:nvPr/>
        </p:nvPicPr>
        <p:blipFill>
          <a:blip r:embed="rId2"/>
          <a:stretch>
            <a:fillRect/>
          </a:stretch>
        </p:blipFill>
        <p:spPr>
          <a:xfrm>
            <a:off x="2446411" y="1801379"/>
            <a:ext cx="9745589" cy="410678"/>
          </a:xfrm>
          <a:prstGeom prst="rect">
            <a:avLst/>
          </a:prstGeom>
        </p:spPr>
      </p:pic>
      <p:sp>
        <p:nvSpPr>
          <p:cNvPr id="7" name="Content Placeholder 4">
            <a:extLst>
              <a:ext uri="{FF2B5EF4-FFF2-40B4-BE49-F238E27FC236}">
                <a16:creationId xmlns:a16="http://schemas.microsoft.com/office/drawing/2014/main" id="{3357036C-452D-4B04-AB19-8E1A54738BE4}"/>
              </a:ext>
            </a:extLst>
          </p:cNvPr>
          <p:cNvSpPr txBox="1">
            <a:spLocks/>
          </p:cNvSpPr>
          <p:nvPr/>
        </p:nvSpPr>
        <p:spPr>
          <a:xfrm>
            <a:off x="734028" y="1801379"/>
            <a:ext cx="9745589"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SQL Query: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Results:</a:t>
            </a:r>
          </a:p>
        </p:txBody>
      </p:sp>
      <p:pic>
        <p:nvPicPr>
          <p:cNvPr id="9" name="Picture 8">
            <a:extLst>
              <a:ext uri="{FF2B5EF4-FFF2-40B4-BE49-F238E27FC236}">
                <a16:creationId xmlns:a16="http://schemas.microsoft.com/office/drawing/2014/main" id="{5EE9E426-D76C-4481-B54D-6E4A049E4910}"/>
              </a:ext>
            </a:extLst>
          </p:cNvPr>
          <p:cNvPicPr>
            <a:picLocks noChangeAspect="1"/>
          </p:cNvPicPr>
          <p:nvPr/>
        </p:nvPicPr>
        <p:blipFill>
          <a:blip r:embed="rId3"/>
          <a:stretch>
            <a:fillRect/>
          </a:stretch>
        </p:blipFill>
        <p:spPr>
          <a:xfrm>
            <a:off x="4027561" y="3060989"/>
            <a:ext cx="4000500" cy="3228975"/>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34</a:t>
            </a:fld>
            <a:endParaRPr lang="en-US" b="0" i="0" kern="1200">
              <a:solidFill>
                <a:srgbClr val="FFFFFF"/>
              </a:solidFill>
              <a:latin typeface="+mn-lt"/>
              <a:ea typeface="+mn-ea"/>
              <a:cs typeface="+mn-cs"/>
            </a:endParaRPr>
          </a:p>
        </p:txBody>
      </p:sp>
      <p:sp>
        <p:nvSpPr>
          <p:cNvPr id="2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1" name="Freeform: Shape 3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dirty="0">
                <a:solidFill>
                  <a:srgbClr val="FFFFFF"/>
                </a:solidFill>
                <a:latin typeface="+mj-lt"/>
                <a:ea typeface="+mj-ea"/>
                <a:cs typeface="+mj-cs"/>
              </a:rPr>
              <a:t>Section 3</a:t>
            </a:r>
            <a:endParaRPr lang="en-US" sz="4200" b="0" i="0" kern="1200" dirty="0">
              <a:solidFill>
                <a:srgbClr val="FFFFFF"/>
              </a:solidFill>
              <a:latin typeface="+mj-lt"/>
              <a:ea typeface="+mj-ea"/>
              <a:cs typeface="+mj-cs"/>
            </a:endParaRP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1103312" y="2763520"/>
            <a:ext cx="8946541" cy="3484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defTabSz="457200">
              <a:spcBef>
                <a:spcPts val="1000"/>
              </a:spcBef>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a:p>
            <a:pPr marL="457200" lvl="1" indent="0" defTabSz="457200">
              <a:spcBef>
                <a:spcPts val="1000"/>
              </a:spcBef>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7043FDFF-7791-1562-503E-8EB03EF0EA54}"/>
              </a:ext>
            </a:extLst>
          </p:cNvPr>
          <p:cNvSpPr txBox="1"/>
          <p:nvPr/>
        </p:nvSpPr>
        <p:spPr>
          <a:xfrm>
            <a:off x="2861953" y="3883231"/>
            <a:ext cx="7301999" cy="584775"/>
          </a:xfrm>
          <a:prstGeom prst="rect">
            <a:avLst/>
          </a:prstGeom>
          <a:noFill/>
        </p:spPr>
        <p:txBody>
          <a:bodyPr wrap="none" rtlCol="0">
            <a:spAutoFit/>
          </a:bodyPr>
          <a:lstStyle/>
          <a:p>
            <a:pPr defTabSz="457200">
              <a:spcAft>
                <a:spcPts val="600"/>
              </a:spcAft>
            </a:pPr>
            <a:r>
              <a:rPr lang="en-US" sz="3200" b="0" i="0" kern="1200" dirty="0">
                <a:solidFill>
                  <a:schemeClr val="tx2"/>
                </a:solidFill>
                <a:latin typeface="+mj-lt"/>
                <a:ea typeface="+mj-ea"/>
                <a:cs typeface="+mj-cs"/>
              </a:rPr>
              <a:t>LAUNCH SITES PROXIMITIES ANALYSIS</a:t>
            </a:r>
          </a:p>
        </p:txBody>
      </p:sp>
    </p:spTree>
    <p:extLst>
      <p:ext uri="{BB962C8B-B14F-4D97-AF65-F5344CB8AC3E}">
        <p14:creationId xmlns:p14="http://schemas.microsoft.com/office/powerpoint/2010/main" val="376620418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6327-8CC4-4356-8BBB-DC4965CE9857}"/>
              </a:ext>
            </a:extLst>
          </p:cNvPr>
          <p:cNvSpPr txBox="1">
            <a:spLocks/>
          </p:cNvSpPr>
          <p:nvPr/>
        </p:nvSpPr>
        <p:spPr>
          <a:xfrm>
            <a:off x="876694" y="741391"/>
            <a:ext cx="3549649"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dirty="0">
                <a:solidFill>
                  <a:schemeClr val="tx1"/>
                </a:solidFill>
                <a:latin typeface="+mj-lt"/>
                <a:ea typeface="+mj-ea"/>
                <a:cs typeface="+mj-cs"/>
              </a:rPr>
              <a:t>Folium Map 1</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876693" y="2533476"/>
            <a:ext cx="3346964" cy="3447832"/>
          </a:xfrm>
          <a:prstGeom prst="rect">
            <a:avLst/>
          </a:prstGeom>
        </p:spPr>
        <p:txBody>
          <a:bodyPr vert="horz" lIns="91440" tIns="45720" rIns="91440" bIns="45720" rtlCol="0" anchor="t">
            <a:normAutofit/>
          </a:bodyPr>
          <a:lstStyle/>
          <a:p>
            <a:pPr>
              <a:spcBef>
                <a:spcPts val="1400"/>
              </a:spcBef>
            </a:pPr>
            <a:endParaRPr lang="en-US" sz="1700" dirty="0"/>
          </a:p>
          <a:p>
            <a:pPr>
              <a:spcBef>
                <a:spcPts val="1400"/>
              </a:spcBef>
            </a:pPr>
            <a:r>
              <a:rPr lang="en-US" sz="2000" dirty="0"/>
              <a:t>Sites are near the sea and close to roads and railroad.</a:t>
            </a:r>
          </a:p>
          <a:p>
            <a:pPr>
              <a:spcBef>
                <a:spcPts val="1400"/>
              </a:spcBef>
            </a:pPr>
            <a:endParaRPr lang="en-US" sz="1700" dirty="0"/>
          </a:p>
          <a:p>
            <a:pPr marL="0" indent="0">
              <a:spcBef>
                <a:spcPts val="1400"/>
              </a:spcBef>
              <a:buNone/>
            </a:pPr>
            <a:endParaRPr lang="en-US" sz="1700" dirty="0"/>
          </a:p>
        </p:txBody>
      </p:sp>
      <p:pic>
        <p:nvPicPr>
          <p:cNvPr id="6" name="Picture 5">
            <a:extLst>
              <a:ext uri="{FF2B5EF4-FFF2-40B4-BE49-F238E27FC236}">
                <a16:creationId xmlns:a16="http://schemas.microsoft.com/office/drawing/2014/main" id="{019A0C40-77E0-460F-A82D-538B57C25153}"/>
              </a:ext>
            </a:extLst>
          </p:cNvPr>
          <p:cNvPicPr>
            <a:picLocks noChangeAspect="1"/>
          </p:cNvPicPr>
          <p:nvPr/>
        </p:nvPicPr>
        <p:blipFill rotWithShape="1">
          <a:blip r:embed="rId2"/>
          <a:srcRect l="20363" r="8069" b="-2"/>
          <a:stretch/>
        </p:blipFill>
        <p:spPr>
          <a:xfrm>
            <a:off x="5089243" y="877413"/>
            <a:ext cx="6222628" cy="5043096"/>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075537C-CA84-1446-933C-8E9D027F9201}" type="slidenum">
              <a:rPr lang="en-US" sz="1200" smtClean="0">
                <a:solidFill>
                  <a:prstClr val="black">
                    <a:tint val="75000"/>
                  </a:prstClr>
                </a:solidFill>
                <a:latin typeface="Calibri" panose="020F0502020204030204"/>
              </a:rPr>
              <a:pPr>
                <a:spcAft>
                  <a:spcPts val="600"/>
                </a:spcAft>
                <a:defRPr/>
              </a:pPr>
              <a:t>35</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E0ECA32-E146-40DA-85CD-9677244BC3EC}"/>
              </a:ext>
            </a:extLst>
          </p:cNvPr>
          <p:cNvSpPr txBox="1">
            <a:spLocks/>
          </p:cNvSpPr>
          <p:nvPr/>
        </p:nvSpPr>
        <p:spPr>
          <a:xfrm>
            <a:off x="517889" y="4883544"/>
            <a:ext cx="3876086" cy="15569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a:solidFill>
                  <a:schemeClr val="tx1"/>
                </a:solidFill>
                <a:latin typeface="+mj-lt"/>
                <a:ea typeface="+mj-ea"/>
                <a:cs typeface="+mj-cs"/>
              </a:rPr>
              <a:t>Folium Map 2</a:t>
            </a:r>
          </a:p>
        </p:txBody>
      </p:sp>
      <p:pic>
        <p:nvPicPr>
          <p:cNvPr id="4" name="Picture 3">
            <a:extLst>
              <a:ext uri="{FF2B5EF4-FFF2-40B4-BE49-F238E27FC236}">
                <a16:creationId xmlns:a16="http://schemas.microsoft.com/office/drawing/2014/main" id="{3B65093A-904B-4BB6-A4D8-F73123926D35}"/>
              </a:ext>
            </a:extLst>
          </p:cNvPr>
          <p:cNvPicPr>
            <a:picLocks noChangeAspect="1"/>
          </p:cNvPicPr>
          <p:nvPr/>
        </p:nvPicPr>
        <p:blipFill rotWithShape="1">
          <a:blip r:embed="rId2"/>
          <a:srcRect r="2819" b="1"/>
          <a:stretch/>
        </p:blipFill>
        <p:spPr>
          <a:xfrm>
            <a:off x="959205" y="364142"/>
            <a:ext cx="10369645" cy="3867993"/>
          </a:xfrm>
          <a:prstGeom prst="rect">
            <a:avLst/>
          </a:prstGeom>
        </p:spPr>
      </p:pic>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5162719" y="4883544"/>
            <a:ext cx="6586915" cy="1556907"/>
          </a:xfrm>
          <a:prstGeom prst="rect">
            <a:avLst/>
          </a:prstGeom>
        </p:spPr>
        <p:txBody>
          <a:bodyPr vert="horz" lIns="91440" tIns="45720" rIns="91440" bIns="45720" rtlCol="0" anchor="ctr">
            <a:normAutofit/>
          </a:bodyPr>
          <a:lstStyle/>
          <a:p>
            <a:pPr marL="0" indent="0">
              <a:spcBef>
                <a:spcPts val="1400"/>
              </a:spcBef>
              <a:buNone/>
            </a:pPr>
            <a:endParaRPr lang="en-US" sz="1000" dirty="0"/>
          </a:p>
          <a:p>
            <a:pPr>
              <a:spcBef>
                <a:spcPts val="1400"/>
              </a:spcBef>
            </a:pPr>
            <a:r>
              <a:rPr lang="en-US" sz="1000" dirty="0"/>
              <a:t>The numbers show launches in these areas. You can zoom in the map to see exactly where they happened. </a:t>
            </a:r>
          </a:p>
          <a:p>
            <a:pPr>
              <a:spcBef>
                <a:spcPts val="1400"/>
              </a:spcBef>
            </a:pPr>
            <a:endParaRPr lang="en-US" sz="1000"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defRPr/>
            </a:pPr>
            <a:fld id="{5075537C-CA84-1446-933C-8E9D027F9201}" type="slidenum">
              <a:rPr lang="en-US" sz="1200" smtClean="0">
                <a:solidFill>
                  <a:prstClr val="black">
                    <a:tint val="75000"/>
                  </a:prstClr>
                </a:solidFill>
                <a:latin typeface="Calibri" panose="020F0502020204030204"/>
              </a:rPr>
              <a:pPr>
                <a:spcAft>
                  <a:spcPts val="600"/>
                </a:spcAft>
                <a:defRPr/>
              </a:pPr>
              <a:t>36</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37</a:t>
            </a:fld>
            <a:endParaRPr lang="en-US" b="0" i="0" kern="1200">
              <a:solidFill>
                <a:srgbClr val="FFFFFF"/>
              </a:solidFill>
              <a:latin typeface="+mn-lt"/>
              <a:ea typeface="+mn-ea"/>
              <a:cs typeface="+mn-cs"/>
            </a:endParaRPr>
          </a:p>
        </p:txBody>
      </p:sp>
      <p:sp>
        <p:nvSpPr>
          <p:cNvPr id="2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1" name="Freeform: Shape 3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dirty="0">
                <a:solidFill>
                  <a:srgbClr val="FFFFFF"/>
                </a:solidFill>
                <a:latin typeface="+mj-lt"/>
                <a:ea typeface="+mj-ea"/>
                <a:cs typeface="+mj-cs"/>
              </a:rPr>
              <a:t>Section 4</a:t>
            </a:r>
            <a:endParaRPr lang="en-US" sz="4200" b="0" i="0" kern="1200" dirty="0">
              <a:solidFill>
                <a:srgbClr val="FFFFFF"/>
              </a:solidFill>
              <a:latin typeface="+mj-lt"/>
              <a:ea typeface="+mj-ea"/>
              <a:cs typeface="+mj-cs"/>
            </a:endParaRP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1103312" y="2763520"/>
            <a:ext cx="8946541" cy="3484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defTabSz="457200">
              <a:spcBef>
                <a:spcPts val="1000"/>
              </a:spcBef>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a:p>
            <a:pPr marL="457200" lvl="1" indent="0" defTabSz="457200">
              <a:spcBef>
                <a:spcPts val="1000"/>
              </a:spcBef>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7043FDFF-7791-1562-503E-8EB03EF0EA54}"/>
              </a:ext>
            </a:extLst>
          </p:cNvPr>
          <p:cNvSpPr txBox="1"/>
          <p:nvPr/>
        </p:nvSpPr>
        <p:spPr>
          <a:xfrm>
            <a:off x="2861953" y="3883231"/>
            <a:ext cx="8130752" cy="584775"/>
          </a:xfrm>
          <a:prstGeom prst="rect">
            <a:avLst/>
          </a:prstGeom>
          <a:noFill/>
        </p:spPr>
        <p:txBody>
          <a:bodyPr wrap="none" rtlCol="0">
            <a:spAutoFit/>
          </a:bodyPr>
          <a:lstStyle/>
          <a:p>
            <a:pPr defTabSz="457200">
              <a:spcAft>
                <a:spcPts val="600"/>
              </a:spcAft>
            </a:pPr>
            <a:r>
              <a:rPr lang="en-US" sz="3200" b="0" i="0" kern="1200" dirty="0">
                <a:solidFill>
                  <a:schemeClr val="tx2"/>
                </a:solidFill>
                <a:latin typeface="+mj-lt"/>
                <a:ea typeface="+mj-ea"/>
                <a:cs typeface="+mj-cs"/>
              </a:rPr>
              <a:t>BUILD A DASHBOARD WITH PLOTLY DASH</a:t>
            </a:r>
          </a:p>
        </p:txBody>
      </p:sp>
    </p:spTree>
    <p:extLst>
      <p:ext uri="{BB962C8B-B14F-4D97-AF65-F5344CB8AC3E}">
        <p14:creationId xmlns:p14="http://schemas.microsoft.com/office/powerpoint/2010/main" val="203665019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456A072-47A6-4424-9ABE-F398119040DD}"/>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Dashboard 1 </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endParaRPr lang="en-US" sz="2000" dirty="0">
              <a:latin typeface="Calibri (Body)"/>
            </a:endParaRPr>
          </a:p>
          <a:p>
            <a:pPr>
              <a:spcBef>
                <a:spcPts val="1400"/>
              </a:spcBef>
            </a:pPr>
            <a:r>
              <a:rPr lang="sv-SE" sz="2000" dirty="0">
                <a:latin typeface="Calibri (Body)"/>
              </a:rPr>
              <a:t>KSC LC 39-A</a:t>
            </a:r>
            <a:r>
              <a:rPr lang="en-US" sz="2000" dirty="0">
                <a:latin typeface="Calibri (Body)"/>
              </a:rPr>
              <a:t> has the biggest success rate.</a:t>
            </a:r>
          </a:p>
        </p:txBody>
      </p:sp>
      <p:pic>
        <p:nvPicPr>
          <p:cNvPr id="4" name="Picture 3">
            <a:extLst>
              <a:ext uri="{FF2B5EF4-FFF2-40B4-BE49-F238E27FC236}">
                <a16:creationId xmlns:a16="http://schemas.microsoft.com/office/drawing/2014/main" id="{5A8D9686-A596-4F6C-A03C-A72CAD9E1B02}"/>
              </a:ext>
            </a:extLst>
          </p:cNvPr>
          <p:cNvPicPr>
            <a:picLocks noChangeAspect="1"/>
          </p:cNvPicPr>
          <p:nvPr/>
        </p:nvPicPr>
        <p:blipFill>
          <a:blip r:embed="rId2"/>
          <a:stretch>
            <a:fillRect/>
          </a:stretch>
        </p:blipFill>
        <p:spPr>
          <a:xfrm>
            <a:off x="5911532" y="2635348"/>
            <a:ext cx="5150277" cy="3412057"/>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700132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EF94599-779E-457E-B57B-6063EBF7A840}"/>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Dashboard 2</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marL="0">
              <a:spcBef>
                <a:spcPts val="1400"/>
              </a:spcBef>
            </a:pPr>
            <a:endParaRPr lang="en-US" sz="2000" dirty="0"/>
          </a:p>
          <a:p>
            <a:pPr>
              <a:spcBef>
                <a:spcPts val="1400"/>
              </a:spcBef>
            </a:pPr>
            <a:endParaRPr lang="en-US" sz="2000" dirty="0"/>
          </a:p>
          <a:p>
            <a:pPr>
              <a:spcBef>
                <a:spcPts val="1400"/>
              </a:spcBef>
            </a:pPr>
            <a:endParaRPr lang="en-US" sz="2000" dirty="0"/>
          </a:p>
          <a:p>
            <a:pPr marL="0" indent="0">
              <a:spcBef>
                <a:spcPts val="1400"/>
              </a:spcBef>
              <a:buNone/>
            </a:pPr>
            <a:r>
              <a:rPr lang="en-US" sz="2000" dirty="0"/>
              <a:t>The success rate for this </a:t>
            </a:r>
            <a:r>
              <a:rPr lang="en-US" sz="2000" dirty="0" err="1"/>
              <a:t>launchsite</a:t>
            </a:r>
            <a:r>
              <a:rPr lang="en-US" sz="2000" dirty="0"/>
              <a:t> was 76%</a:t>
            </a:r>
          </a:p>
        </p:txBody>
      </p:sp>
      <p:pic>
        <p:nvPicPr>
          <p:cNvPr id="4" name="Picture 3">
            <a:extLst>
              <a:ext uri="{FF2B5EF4-FFF2-40B4-BE49-F238E27FC236}">
                <a16:creationId xmlns:a16="http://schemas.microsoft.com/office/drawing/2014/main" id="{554BC285-CF32-4EC7-8D90-5D0B7B7A61B3}"/>
              </a:ext>
            </a:extLst>
          </p:cNvPr>
          <p:cNvPicPr>
            <a:picLocks noChangeAspect="1"/>
          </p:cNvPicPr>
          <p:nvPr/>
        </p:nvPicPr>
        <p:blipFill>
          <a:blip r:embed="rId2"/>
          <a:stretch>
            <a:fillRect/>
          </a:stretch>
        </p:blipFill>
        <p:spPr>
          <a:xfrm>
            <a:off x="5911532" y="3182565"/>
            <a:ext cx="5150277" cy="2317624"/>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39</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86616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1" name="Picture 3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648929" y="1063417"/>
            <a:ext cx="3505495" cy="46753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a:solidFill>
                  <a:srgbClr val="F2F2F2"/>
                </a:solidFill>
                <a:latin typeface="+mj-lt"/>
                <a:ea typeface="+mj-ea"/>
                <a:cs typeface="+mj-cs"/>
              </a:rPr>
              <a:t>Introduction</a:t>
            </a:r>
          </a:p>
        </p:txBody>
      </p:sp>
      <p:sp>
        <p:nvSpPr>
          <p:cNvPr id="39" name="Rectangle 3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5075537C-CA84-1446-933C-8E9D027F9201}" type="slidenum">
              <a:rPr lang="en-US">
                <a:solidFill>
                  <a:srgbClr val="FFFFFF"/>
                </a:solidFill>
              </a:rPr>
              <a:pPr>
                <a:spcAft>
                  <a:spcPts val="600"/>
                </a:spcAft>
              </a:pPr>
              <a:t>4</a:t>
            </a:fld>
            <a:endParaRPr lang="en-US">
              <a:solidFill>
                <a:srgbClr val="FFFFFF"/>
              </a:solidFill>
            </a:endParaRPr>
          </a:p>
        </p:txBody>
      </p:sp>
      <p:graphicFrame>
        <p:nvGraphicFramePr>
          <p:cNvPr id="21" name="Content Placeholder 2">
            <a:extLst>
              <a:ext uri="{FF2B5EF4-FFF2-40B4-BE49-F238E27FC236}">
                <a16:creationId xmlns:a16="http://schemas.microsoft.com/office/drawing/2014/main" id="{7BBD5A43-1B48-40BA-4033-D3F6D34BFCA6}"/>
              </a:ext>
            </a:extLst>
          </p:cNvPr>
          <p:cNvGraphicFramePr/>
          <p:nvPr>
            <p:extLst>
              <p:ext uri="{D42A27DB-BD31-4B8C-83A1-F6EECF244321}">
                <p14:modId xmlns:p14="http://schemas.microsoft.com/office/powerpoint/2010/main" val="268927504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560061391"/>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793662" y="386930"/>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800" kern="1200">
                <a:solidFill>
                  <a:schemeClr val="tx1"/>
                </a:solidFill>
                <a:latin typeface="+mj-lt"/>
                <a:ea typeface="+mj-ea"/>
                <a:cs typeface="+mj-cs"/>
              </a:rPr>
              <a:t>Dashboard 3</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93661" y="2599509"/>
            <a:ext cx="4530898" cy="3639450"/>
          </a:xfrm>
          <a:prstGeom prst="rect">
            <a:avLst/>
          </a:prstGeom>
        </p:spPr>
        <p:txBody>
          <a:bodyPr vert="horz" lIns="91440" tIns="45720" rIns="91440" bIns="45720" rtlCol="0" anchor="ctr">
            <a:normAutofit/>
          </a:bodyPr>
          <a:lstStyle/>
          <a:p>
            <a:pPr>
              <a:spcBef>
                <a:spcPts val="1400"/>
              </a:spcBef>
            </a:pPr>
            <a:endParaRPr lang="en-US" dirty="0"/>
          </a:p>
          <a:p>
            <a:pPr>
              <a:spcBef>
                <a:spcPts val="1400"/>
              </a:spcBef>
            </a:pPr>
            <a:endParaRPr lang="en-US" dirty="0"/>
          </a:p>
          <a:p>
            <a:pPr>
              <a:spcBef>
                <a:spcPts val="1400"/>
              </a:spcBef>
            </a:pPr>
            <a:r>
              <a:rPr lang="en-US" sz="1800" dirty="0"/>
              <a:t>Payloads &lt; 6 000kg  &amp;  FT boosters are the best.</a:t>
            </a:r>
            <a:endParaRPr lang="en-US" dirty="0"/>
          </a:p>
        </p:txBody>
      </p:sp>
      <p:pic>
        <p:nvPicPr>
          <p:cNvPr id="4" name="Picture 3">
            <a:extLst>
              <a:ext uri="{FF2B5EF4-FFF2-40B4-BE49-F238E27FC236}">
                <a16:creationId xmlns:a16="http://schemas.microsoft.com/office/drawing/2014/main" id="{8EB219A1-FE03-4254-A048-14F34DB4554A}"/>
              </a:ext>
            </a:extLst>
          </p:cNvPr>
          <p:cNvPicPr>
            <a:picLocks noChangeAspect="1"/>
          </p:cNvPicPr>
          <p:nvPr/>
        </p:nvPicPr>
        <p:blipFill>
          <a:blip r:embed="rId2"/>
          <a:stretch>
            <a:fillRect/>
          </a:stretch>
        </p:blipFill>
        <p:spPr>
          <a:xfrm>
            <a:off x="5911532" y="2957240"/>
            <a:ext cx="5150277" cy="2768273"/>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40</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52359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2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41</a:t>
            </a:fld>
            <a:endParaRPr lang="en-US" b="0" i="0" kern="1200">
              <a:solidFill>
                <a:srgbClr val="FFFFFF"/>
              </a:solidFill>
              <a:latin typeface="+mn-lt"/>
              <a:ea typeface="+mn-ea"/>
              <a:cs typeface="+mn-cs"/>
            </a:endParaRPr>
          </a:p>
        </p:txBody>
      </p:sp>
      <p:sp>
        <p:nvSpPr>
          <p:cNvPr id="2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1" name="Freeform: Shape 30">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dirty="0">
                <a:solidFill>
                  <a:srgbClr val="FFFFFF"/>
                </a:solidFill>
                <a:latin typeface="+mj-lt"/>
                <a:ea typeface="+mj-ea"/>
                <a:cs typeface="+mj-cs"/>
              </a:rPr>
              <a:t>Section 5</a:t>
            </a:r>
            <a:endParaRPr lang="en-US" sz="4200" b="0" i="0" kern="1200" dirty="0">
              <a:solidFill>
                <a:srgbClr val="FFFFFF"/>
              </a:solidFill>
              <a:latin typeface="+mj-lt"/>
              <a:ea typeface="+mj-ea"/>
              <a:cs typeface="+mj-cs"/>
            </a:endParaRP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1103312" y="2763520"/>
            <a:ext cx="8946541" cy="3484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defTabSz="457200">
              <a:spcBef>
                <a:spcPts val="1000"/>
              </a:spcBef>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a:p>
            <a:pPr marL="457200" lvl="1" indent="0" defTabSz="457200">
              <a:spcBef>
                <a:spcPts val="1000"/>
              </a:spcBef>
              <a:buClr>
                <a:schemeClr val="bg2">
                  <a:lumMod val="40000"/>
                  <a:lumOff val="60000"/>
                </a:schemeClr>
              </a:buClr>
              <a:buSzPct val="80000"/>
              <a:buFont typeface="Wingdings 3" charset="2"/>
              <a:buChar char=""/>
            </a:pPr>
            <a:endParaRPr lang="en-US"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7043FDFF-7791-1562-503E-8EB03EF0EA54}"/>
              </a:ext>
            </a:extLst>
          </p:cNvPr>
          <p:cNvSpPr txBox="1"/>
          <p:nvPr/>
        </p:nvSpPr>
        <p:spPr>
          <a:xfrm>
            <a:off x="2861953" y="3883231"/>
            <a:ext cx="7967246" cy="584775"/>
          </a:xfrm>
          <a:prstGeom prst="rect">
            <a:avLst/>
          </a:prstGeom>
          <a:noFill/>
        </p:spPr>
        <p:txBody>
          <a:bodyPr wrap="none" rtlCol="0">
            <a:spAutoFit/>
          </a:bodyPr>
          <a:lstStyle/>
          <a:p>
            <a:pPr defTabSz="457200">
              <a:spcAft>
                <a:spcPts val="600"/>
              </a:spcAft>
            </a:pPr>
            <a:r>
              <a:rPr lang="en-US" sz="3200" b="0" i="0" kern="1200" dirty="0">
                <a:solidFill>
                  <a:schemeClr val="tx2"/>
                </a:solidFill>
                <a:latin typeface="+mj-lt"/>
                <a:ea typeface="+mj-ea"/>
                <a:cs typeface="+mj-cs"/>
              </a:rPr>
              <a:t>PREDICTIVE ANALYSIS (CLASSIFICATION)</a:t>
            </a:r>
          </a:p>
        </p:txBody>
      </p:sp>
    </p:spTree>
    <p:extLst>
      <p:ext uri="{BB962C8B-B14F-4D97-AF65-F5344CB8AC3E}">
        <p14:creationId xmlns:p14="http://schemas.microsoft.com/office/powerpoint/2010/main" val="331489472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68D8986-45AC-4FB5-96E8-C45F9603EB5E}"/>
              </a:ext>
            </a:extLst>
          </p:cNvPr>
          <p:cNvSpPr txBox="1">
            <a:spLocks/>
          </p:cNvSpPr>
          <p:nvPr/>
        </p:nvSpPr>
        <p:spPr>
          <a:xfrm>
            <a:off x="630936" y="640080"/>
            <a:ext cx="4818888" cy="1481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5000" kern="1200">
                <a:solidFill>
                  <a:schemeClr val="tx1"/>
                </a:solidFill>
                <a:latin typeface="+mj-lt"/>
                <a:ea typeface="+mj-ea"/>
                <a:cs typeface="+mj-cs"/>
              </a:rPr>
              <a:t>Classification Accuracy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630936" y="2660904"/>
            <a:ext cx="4818888" cy="3547872"/>
          </a:xfrm>
          <a:prstGeom prst="rect">
            <a:avLst/>
          </a:prstGeom>
        </p:spPr>
        <p:txBody>
          <a:bodyPr vert="horz" lIns="91440" tIns="45720" rIns="91440" bIns="45720" rtlCol="0" anchor="t">
            <a:normAutofit/>
          </a:bodyPr>
          <a:lstStyle/>
          <a:p>
            <a:pPr>
              <a:spcBef>
                <a:spcPts val="1400"/>
              </a:spcBef>
            </a:pPr>
            <a:endParaRPr lang="en-US" sz="2200" dirty="0"/>
          </a:p>
          <a:p>
            <a:pPr>
              <a:spcBef>
                <a:spcPts val="1400"/>
              </a:spcBef>
            </a:pPr>
            <a:r>
              <a:rPr lang="en-US" sz="2200" dirty="0"/>
              <a:t>Decision Tree Classifier has the highest classification accuracy.</a:t>
            </a:r>
          </a:p>
        </p:txBody>
      </p:sp>
      <p:pic>
        <p:nvPicPr>
          <p:cNvPr id="3" name="Picture 2">
            <a:extLst>
              <a:ext uri="{FF2B5EF4-FFF2-40B4-BE49-F238E27FC236}">
                <a16:creationId xmlns:a16="http://schemas.microsoft.com/office/drawing/2014/main" id="{A58A4609-8891-4B60-B42C-59D51FCBEEA8}"/>
              </a:ext>
            </a:extLst>
          </p:cNvPr>
          <p:cNvPicPr>
            <a:picLocks noChangeAspect="1"/>
          </p:cNvPicPr>
          <p:nvPr/>
        </p:nvPicPr>
        <p:blipFill>
          <a:blip r:embed="rId2"/>
          <a:stretch>
            <a:fillRect/>
          </a:stretch>
        </p:blipFill>
        <p:spPr>
          <a:xfrm>
            <a:off x="6099048" y="1497890"/>
            <a:ext cx="5458968" cy="3862219"/>
          </a:xfrm>
          <a:prstGeom prst="rect">
            <a:avLst/>
          </a:prstGeom>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459446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33106AC-60D7-46AE-8E64-7B84ABDBD099}"/>
              </a:ext>
            </a:extLst>
          </p:cNvPr>
          <p:cNvSpPr txBox="1">
            <a:spLocks/>
          </p:cNvSpPr>
          <p:nvPr/>
        </p:nvSpPr>
        <p:spPr>
          <a:xfrm>
            <a:off x="638882" y="639193"/>
            <a:ext cx="3571810" cy="35735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6600" kern="1200">
                <a:solidFill>
                  <a:schemeClr val="tx1"/>
                </a:solidFill>
                <a:latin typeface="+mj-lt"/>
                <a:ea typeface="+mj-ea"/>
                <a:cs typeface="+mj-cs"/>
              </a:rPr>
              <a:t>Confusion Matrix</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638882" y="4631161"/>
            <a:ext cx="3571810" cy="1559327"/>
          </a:xfrm>
          <a:prstGeom prst="rect">
            <a:avLst/>
          </a:prstGeo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Show the confusion matrix of the best performing.</a:t>
            </a:r>
          </a:p>
        </p:txBody>
      </p:sp>
      <p:pic>
        <p:nvPicPr>
          <p:cNvPr id="3" name="Picture 2">
            <a:extLst>
              <a:ext uri="{FF2B5EF4-FFF2-40B4-BE49-F238E27FC236}">
                <a16:creationId xmlns:a16="http://schemas.microsoft.com/office/drawing/2014/main" id="{E43BFEC2-CDBB-47BB-BB12-56DA21F99FAF}"/>
              </a:ext>
            </a:extLst>
          </p:cNvPr>
          <p:cNvPicPr>
            <a:picLocks noChangeAspect="1"/>
          </p:cNvPicPr>
          <p:nvPr/>
        </p:nvPicPr>
        <p:blipFill>
          <a:blip r:embed="rId2"/>
          <a:stretch>
            <a:fillRect/>
          </a:stretch>
        </p:blipFill>
        <p:spPr>
          <a:xfrm>
            <a:off x="4824818" y="640080"/>
            <a:ext cx="6873571" cy="5550408"/>
          </a:xfrm>
          <a:prstGeom prst="rect">
            <a:avLst/>
          </a:prstGeom>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43</a:t>
            </a:fld>
            <a:endParaRPr lang="en-US" sz="1200">
              <a:solidFill>
                <a:schemeClr val="tx1">
                  <a:tint val="75000"/>
                </a:schemeClr>
              </a:solidFill>
              <a:latin typeface="+mn-lt"/>
            </a:endParaRPr>
          </a:p>
        </p:txBody>
      </p:sp>
    </p:spTree>
    <p:extLst>
      <p:ext uri="{BB962C8B-B14F-4D97-AF65-F5344CB8AC3E}">
        <p14:creationId xmlns:p14="http://schemas.microsoft.com/office/powerpoint/2010/main" val="3645034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8" name="Rectangle 27">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44</a:t>
            </a:fld>
            <a:endParaRPr lang="en-US" b="0" i="0" kern="1200">
              <a:solidFill>
                <a:srgbClr val="FFFFFF"/>
              </a:solidFill>
              <a:latin typeface="+mn-lt"/>
              <a:ea typeface="+mn-ea"/>
              <a:cs typeface="+mn-cs"/>
            </a:endParaRPr>
          </a:p>
        </p:txBody>
      </p:sp>
      <p:sp>
        <p:nvSpPr>
          <p:cNvPr id="30"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2" name="Freeform: Shape 31">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b="0" i="0" kern="1200">
                <a:solidFill>
                  <a:srgbClr val="FFFFFF"/>
                </a:solidFill>
                <a:latin typeface="+mj-lt"/>
                <a:ea typeface="+mj-ea"/>
                <a:cs typeface="+mj-cs"/>
              </a:rPr>
              <a:t>Conclusions</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1103312" y="2763520"/>
            <a:ext cx="8946541" cy="3484879"/>
          </a:xfrm>
          <a:prstGeom prst="rect">
            <a:avLst/>
          </a:prstGeom>
        </p:spPr>
        <p:txBody>
          <a:bodyPr vert="horz" lIns="91440" tIns="45720" rIns="91440" bIns="45720" rtlCol="0">
            <a:normAutofit/>
          </a:bodyPr>
          <a:lstStyle/>
          <a:p>
            <a:pPr marL="0" indent="0"/>
            <a:r>
              <a:rPr lang="en-US"/>
              <a:t>We can conclude that:</a:t>
            </a:r>
          </a:p>
          <a:p>
            <a:r>
              <a:rPr lang="en-US"/>
              <a:t>The larger the flight amount at a launch site, the greater the success rate at a launch site.</a:t>
            </a:r>
          </a:p>
          <a:p>
            <a:r>
              <a:rPr lang="en-US"/>
              <a:t>Launch success rate started to increase in 2013 till 2020.</a:t>
            </a:r>
          </a:p>
          <a:p>
            <a:r>
              <a:rPr lang="en-US"/>
              <a:t>Orbits ES-L1, GEO, HEO, SSO, VLEO had the most success rate.</a:t>
            </a:r>
          </a:p>
          <a:p>
            <a:r>
              <a:rPr lang="en-US"/>
              <a:t>KSC LC-39A had the most successful launches of any sites.</a:t>
            </a:r>
          </a:p>
          <a:p>
            <a:r>
              <a:rPr lang="en-US"/>
              <a:t>The Decision tree classifier is the best machine learning algorithm for this task.</a:t>
            </a:r>
          </a:p>
          <a:p>
            <a:endParaRPr lang="en-US"/>
          </a:p>
        </p:txBody>
      </p:sp>
    </p:spTree>
    <p:extLst>
      <p:ext uri="{BB962C8B-B14F-4D97-AF65-F5344CB8AC3E}">
        <p14:creationId xmlns:p14="http://schemas.microsoft.com/office/powerpoint/2010/main" val="1630123617"/>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52" name="Freeform: Shape 29">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34" name="Picture 3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7" name="Picture 3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40" name="Rectangle 39">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8" name="Rectangle 27">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42" name="Straight Connector 4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0"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2" name="Freeform: Shape 31">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1154955" y="1447800"/>
            <a:ext cx="6974915" cy="33295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7200" b="0" i="0" kern="1200" dirty="0">
                <a:solidFill>
                  <a:schemeClr val="tx2"/>
                </a:solidFill>
                <a:latin typeface="+mj-lt"/>
                <a:ea typeface="+mj-ea"/>
                <a:cs typeface="+mj-cs"/>
              </a:rPr>
              <a:t>Thank You</a:t>
            </a:r>
          </a:p>
        </p:txBody>
      </p:sp>
      <p:sp>
        <p:nvSpPr>
          <p:cNvPr id="53" name="Rectangle 52">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45</a:t>
            </a:fld>
            <a:endParaRPr lang="en-US" b="0" i="0" kern="1200">
              <a:solidFill>
                <a:srgbClr val="FFFFFF"/>
              </a:solidFill>
              <a:latin typeface="+mn-lt"/>
              <a:ea typeface="+mn-ea"/>
              <a:cs typeface="+mn-cs"/>
            </a:endParaRPr>
          </a:p>
        </p:txBody>
      </p:sp>
    </p:spTree>
    <p:extLst>
      <p:ext uri="{BB962C8B-B14F-4D97-AF65-F5344CB8AC3E}">
        <p14:creationId xmlns:p14="http://schemas.microsoft.com/office/powerpoint/2010/main" val="264529712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27">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3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31">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5" name="Freeform: Shape 2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6" name="Rectangle 2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5</a:t>
            </a:fld>
            <a:endParaRPr lang="en-US" b="0" i="0" kern="1200">
              <a:solidFill>
                <a:srgbClr val="FFFFFF"/>
              </a:solidFill>
              <a:latin typeface="+mn-lt"/>
              <a:ea typeface="+mn-ea"/>
              <a:cs typeface="+mn-cs"/>
            </a:endParaRPr>
          </a:p>
        </p:txBody>
      </p:sp>
      <p:sp>
        <p:nvSpPr>
          <p:cNvPr id="2" name="TextBox 1">
            <a:extLst>
              <a:ext uri="{FF2B5EF4-FFF2-40B4-BE49-F238E27FC236}">
                <a16:creationId xmlns:a16="http://schemas.microsoft.com/office/drawing/2014/main" id="{124C489C-7E93-042A-A5D6-294428026045}"/>
              </a:ext>
            </a:extLst>
          </p:cNvPr>
          <p:cNvSpPr txBox="1"/>
          <p:nvPr/>
        </p:nvSpPr>
        <p:spPr>
          <a:xfrm>
            <a:off x="10233551" y="2892347"/>
            <a:ext cx="1208985" cy="369332"/>
          </a:xfrm>
          <a:prstGeom prst="rect">
            <a:avLst/>
          </a:prstGeom>
          <a:noFill/>
        </p:spPr>
        <p:txBody>
          <a:bodyPr wrap="none" rtlCol="0">
            <a:spAutoFit/>
          </a:bodyPr>
          <a:lstStyle/>
          <a:p>
            <a:r>
              <a:rPr lang="en-US" dirty="0">
                <a:solidFill>
                  <a:schemeClr val="bg1"/>
                </a:solidFill>
              </a:rPr>
              <a:t>Section 1</a:t>
            </a:r>
          </a:p>
        </p:txBody>
      </p:sp>
      <p:sp>
        <p:nvSpPr>
          <p:cNvPr id="4" name="TextBox 3">
            <a:extLst>
              <a:ext uri="{FF2B5EF4-FFF2-40B4-BE49-F238E27FC236}">
                <a16:creationId xmlns:a16="http://schemas.microsoft.com/office/drawing/2014/main" id="{AA6098A4-D8E4-2593-A7FF-00BFFC8373CA}"/>
              </a:ext>
            </a:extLst>
          </p:cNvPr>
          <p:cNvSpPr txBox="1"/>
          <p:nvPr/>
        </p:nvSpPr>
        <p:spPr>
          <a:xfrm>
            <a:off x="1304322" y="2659559"/>
            <a:ext cx="7301556" cy="769441"/>
          </a:xfrm>
          <a:prstGeom prst="rect">
            <a:avLst/>
          </a:prstGeom>
          <a:noFill/>
        </p:spPr>
        <p:txBody>
          <a:bodyPr wrap="square" rtlCol="0">
            <a:spAutoFit/>
          </a:bodyPr>
          <a:lstStyle/>
          <a:p>
            <a:pPr defTabSz="457200">
              <a:spcAft>
                <a:spcPts val="600"/>
              </a:spcAft>
            </a:pPr>
            <a:r>
              <a:rPr lang="en-US" sz="4400" b="0" i="0" kern="1200" dirty="0">
                <a:solidFill>
                  <a:schemeClr val="tx2"/>
                </a:solidFill>
                <a:latin typeface="+mj-lt"/>
                <a:ea typeface="+mj-ea"/>
                <a:cs typeface="+mj-cs"/>
              </a:rPr>
              <a:t>M E T H O D O L O G Y</a:t>
            </a:r>
          </a:p>
        </p:txBody>
      </p:sp>
    </p:spTree>
    <p:extLst>
      <p:ext uri="{BB962C8B-B14F-4D97-AF65-F5344CB8AC3E}">
        <p14:creationId xmlns:p14="http://schemas.microsoft.com/office/powerpoint/2010/main" val="30931988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2" name="Picture 4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648930" y="629267"/>
            <a:ext cx="9252154" cy="10166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a:solidFill>
                  <a:srgbClr val="EBEBEB"/>
                </a:solidFill>
                <a:latin typeface="+mj-lt"/>
                <a:ea typeface="+mj-ea"/>
                <a:cs typeface="+mj-cs"/>
              </a:rPr>
              <a:t>Methodology</a:t>
            </a:r>
          </a:p>
        </p:txBody>
      </p:sp>
      <p:sp>
        <p:nvSpPr>
          <p:cNvPr id="47" name="Rectangle 4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5075537C-CA84-1446-933C-8E9D027F9201}" type="slidenum">
              <a:rPr lang="en-US">
                <a:solidFill>
                  <a:srgbClr val="FFFFFF"/>
                </a:solidFill>
              </a:rPr>
              <a:pPr>
                <a:spcAft>
                  <a:spcPts val="600"/>
                </a:spcAft>
              </a:pPr>
              <a:t>6</a:t>
            </a:fld>
            <a:endParaRPr lang="en-US">
              <a:solidFill>
                <a:srgbClr val="FFFFFF"/>
              </a:solidFill>
            </a:endParaRPr>
          </a:p>
        </p:txBody>
      </p:sp>
      <p:sp>
        <p:nvSpPr>
          <p:cNvPr id="48" name="Freeform: Shape 3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49" name="Content Placeholder 2">
            <a:extLst>
              <a:ext uri="{FF2B5EF4-FFF2-40B4-BE49-F238E27FC236}">
                <a16:creationId xmlns:a16="http://schemas.microsoft.com/office/drawing/2014/main" id="{117C4DB7-1040-ECD7-92A5-FAA5DDD3D998}"/>
              </a:ext>
            </a:extLst>
          </p:cNvPr>
          <p:cNvGraphicFramePr/>
          <p:nvPr>
            <p:extLst>
              <p:ext uri="{D42A27DB-BD31-4B8C-83A1-F6EECF244321}">
                <p14:modId xmlns:p14="http://schemas.microsoft.com/office/powerpoint/2010/main" val="214682378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5343272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9" name="Rectangle 2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3" name="Freeform: Shape 3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457200">
              <a:spcAft>
                <a:spcPts val="600"/>
              </a:spcAft>
            </a:pPr>
            <a:fld id="{5075537C-CA84-1446-933C-8E9D027F9201}" type="slidenum">
              <a:rPr lang="en-US" b="0" i="0" kern="1200">
                <a:solidFill>
                  <a:srgbClr val="FFFFFF"/>
                </a:solidFill>
                <a:latin typeface="+mn-lt"/>
                <a:ea typeface="+mn-ea"/>
                <a:cs typeface="+mn-cs"/>
              </a:rPr>
              <a:pPr defTabSz="457200">
                <a:spcAft>
                  <a:spcPts val="600"/>
                </a:spcAft>
              </a:pPr>
              <a:t>7</a:t>
            </a:fld>
            <a:endParaRPr lang="en-US" b="0" i="0" kern="1200">
              <a:solidFill>
                <a:srgbClr val="FFFFFF"/>
              </a:solidFill>
              <a:latin typeface="+mn-lt"/>
              <a:ea typeface="+mn-ea"/>
              <a:cs typeface="+mn-cs"/>
            </a:endParaRPr>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653143" y="1645920"/>
            <a:ext cx="3522879" cy="447082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defTabSz="457200">
              <a:spcAft>
                <a:spcPts val="600"/>
              </a:spcAft>
            </a:pPr>
            <a:r>
              <a:rPr lang="en-US" sz="4200" b="0" i="0" kern="1200">
                <a:solidFill>
                  <a:srgbClr val="FFFFFF"/>
                </a:solidFill>
                <a:latin typeface="+mj-lt"/>
                <a:ea typeface="+mj-ea"/>
                <a:cs typeface="+mj-cs"/>
              </a:rPr>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204109" y="1645920"/>
            <a:ext cx="5919503" cy="4470821"/>
          </a:xfrm>
          <a:prstGeom prst="rect">
            <a:avLst/>
          </a:prstGeom>
        </p:spPr>
        <p:txBody>
          <a:bodyPr vert="horz" lIns="91440" tIns="45720" rIns="91440" bIns="45720" rtlCol="0">
            <a:normAutofit/>
          </a:bodyPr>
          <a:lstStyle/>
          <a:p>
            <a:pPr>
              <a:lnSpc>
                <a:spcPct val="90000"/>
              </a:lnSpc>
            </a:pPr>
            <a:r>
              <a:rPr lang="en-US" sz="1500"/>
              <a:t>The data was collected using various methods</a:t>
            </a:r>
          </a:p>
          <a:p>
            <a:pPr lvl="1">
              <a:lnSpc>
                <a:spcPct val="90000"/>
              </a:lnSpc>
            </a:pPr>
            <a:r>
              <a:rPr lang="en-US" sz="1500"/>
              <a:t>Data collection was done using get request to the SpaceX API.</a:t>
            </a:r>
          </a:p>
          <a:p>
            <a:pPr lvl="1">
              <a:lnSpc>
                <a:spcPct val="90000"/>
              </a:lnSpc>
            </a:pPr>
            <a:r>
              <a:rPr lang="en-US" sz="1500"/>
              <a:t>Next, we decoded the response content as a Json using .json() function call and turn it into a pandas dataframe using .json_normalize().</a:t>
            </a:r>
          </a:p>
          <a:p>
            <a:pPr lvl="1">
              <a:lnSpc>
                <a:spcPct val="90000"/>
              </a:lnSpc>
            </a:pPr>
            <a:r>
              <a:rPr lang="en-US" sz="1500"/>
              <a:t>We then cleaned the data, checked for missing values and fill in missing values where necessary.</a:t>
            </a:r>
          </a:p>
          <a:p>
            <a:pPr lvl="1">
              <a:lnSpc>
                <a:spcPct val="90000"/>
              </a:lnSpc>
            </a:pPr>
            <a:r>
              <a:rPr lang="en-US" sz="1500"/>
              <a:t>In addition, we performed web scraping from Wikipedia for Falcon 9 launch records with BeautifulSoup. </a:t>
            </a:r>
          </a:p>
          <a:p>
            <a:pPr lvl="1">
              <a:lnSpc>
                <a:spcPct val="90000"/>
              </a:lnSpc>
            </a:pPr>
            <a:r>
              <a:rPr lang="en-US" sz="1500"/>
              <a:t>The objective was to extract the launch records as HTML table, parse the table and convert it to a pandas dataframe for future analysis.</a:t>
            </a:r>
          </a:p>
          <a:p>
            <a:pPr lvl="1">
              <a:lnSpc>
                <a:spcPct val="90000"/>
              </a:lnSpc>
            </a:pPr>
            <a:endParaRPr lang="en-US" sz="1500"/>
          </a:p>
          <a:p>
            <a:pPr marL="0" indent="0">
              <a:lnSpc>
                <a:spcPct val="90000"/>
              </a:lnSpc>
            </a:pPr>
            <a:endParaRPr lang="en-US" sz="1500"/>
          </a:p>
        </p:txBody>
      </p:sp>
    </p:spTree>
    <p:extLst>
      <p:ext uri="{BB962C8B-B14F-4D97-AF65-F5344CB8AC3E}">
        <p14:creationId xmlns:p14="http://schemas.microsoft.com/office/powerpoint/2010/main" val="328866583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648930" y="629266"/>
            <a:ext cx="5616217" cy="162232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4200" b="0" i="0" kern="1200">
                <a:solidFill>
                  <a:srgbClr val="EBEBEB"/>
                </a:solidFill>
                <a:latin typeface="+mj-lt"/>
                <a:ea typeface="+mj-ea"/>
                <a:cs typeface="+mj-cs"/>
              </a:rPr>
              <a:t>Data Collection – SpaceX API</a:t>
            </a:r>
          </a:p>
        </p:txBody>
      </p:sp>
      <p:sp>
        <p:nvSpPr>
          <p:cNvPr id="28"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30" name="Freeform: Shape 29">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6"/>
          <a:stretch>
            <a:fillRect/>
          </a:stretch>
        </p:blipFill>
        <p:spPr>
          <a:xfrm>
            <a:off x="7563742" y="1603648"/>
            <a:ext cx="3980139" cy="3650701"/>
          </a:xfrm>
          <a:prstGeom prst="rect">
            <a:avLst/>
          </a:prstGeom>
          <a:effectLst/>
        </p:spPr>
      </p:pic>
      <p:sp>
        <p:nvSpPr>
          <p:cNvPr id="32" name="Rectangle 31">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5075537C-CA84-1446-933C-8E9D027F9201}" type="slidenum">
              <a:rPr lang="en-US">
                <a:solidFill>
                  <a:srgbClr val="FFFFFF"/>
                </a:solidFill>
              </a:rPr>
              <a:pPr>
                <a:spcAft>
                  <a:spcPts val="600"/>
                </a:spcAft>
              </a:pPr>
              <a:t>8</a:t>
            </a:fld>
            <a:endParaRPr lang="en-US">
              <a:solidFill>
                <a:srgbClr val="FFFFFF"/>
              </a:solidFill>
            </a:endParaRP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648931" y="2438400"/>
            <a:ext cx="5616216" cy="3785419"/>
          </a:xfrm>
          <a:prstGeom prst="rect">
            <a:avLst/>
          </a:prstGeom>
        </p:spPr>
        <p:txBody>
          <a:bodyPr vert="horz" lIns="91440" tIns="45720" rIns="91440" bIns="45720" rtlCol="0">
            <a:normAutofit/>
          </a:bodyPr>
          <a:lstStyle/>
          <a:p>
            <a:r>
              <a:rPr lang="en-US">
                <a:solidFill>
                  <a:srgbClr val="FFFFFF"/>
                </a:solidFill>
              </a:rPr>
              <a:t>We used the get request to the SpaceX API to collect data, clean the requested data and did some basic data wrangling and formatting.</a:t>
            </a:r>
          </a:p>
          <a:p>
            <a:r>
              <a:rPr lang="en-US">
                <a:solidFill>
                  <a:srgbClr val="FFFFFF"/>
                </a:solidFill>
              </a:rPr>
              <a:t>The link to the notebook is</a:t>
            </a:r>
          </a:p>
          <a:p>
            <a:r>
              <a:rPr lang="en-US">
                <a:solidFill>
                  <a:srgbClr val="FFFFFF"/>
                </a:solidFill>
                <a:hlinkClick r:id="rId7"/>
              </a:rPr>
              <a:t>https://github.com/Praveen-Anil/Data-Science/tree/main/Data%20Science%20Final</a:t>
            </a:r>
            <a:endParaRPr lang="en-US">
              <a:solidFill>
                <a:srgbClr val="FFFFFF"/>
              </a:solidFill>
            </a:endParaRPr>
          </a:p>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2803160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2" name="Picture 2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643855" y="1447799"/>
            <a:ext cx="3108626" cy="14447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defTabSz="457200">
              <a:spcAft>
                <a:spcPts val="600"/>
              </a:spcAft>
            </a:pPr>
            <a:r>
              <a:rPr lang="en-US" sz="3200" b="0" i="0" kern="1200">
                <a:solidFill>
                  <a:srgbClr val="EBEBEB"/>
                </a:solidFill>
                <a:latin typeface="+mj-lt"/>
                <a:ea typeface="+mj-ea"/>
                <a:cs typeface="+mj-cs"/>
              </a:rPr>
              <a:t>Data Collection - Scraping</a:t>
            </a:r>
          </a:p>
        </p:txBody>
      </p:sp>
      <p:sp>
        <p:nvSpPr>
          <p:cNvPr id="3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2" name="Freeform: Shape 3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34" name="Rectangle 3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6" name="Slide Number Placeholder 5">
            <a:extLst>
              <a:ext uri="{FF2B5EF4-FFF2-40B4-BE49-F238E27FC236}">
                <a16:creationId xmlns:a16="http://schemas.microsoft.com/office/drawing/2014/main" id="{772D0411-8FF8-C540-84AE-DBA0703D368C}"/>
              </a:ext>
            </a:extLst>
          </p:cNvPr>
          <p:cNvSpPr>
            <a:spLocks/>
          </p:cNvSpPr>
          <p:nvPr/>
        </p:nvSpPr>
        <p:spPr>
          <a:xfrm>
            <a:off x="11057752" y="2012524"/>
            <a:ext cx="486546" cy="445616"/>
          </a:xfrm>
          <a:prstGeom prst="rect">
            <a:avLst/>
          </a:prstGeom>
        </p:spPr>
        <p:txBody>
          <a:bodyPr/>
          <a:lstStyle/>
          <a:p>
            <a:pPr defTabSz="530352">
              <a:spcAft>
                <a:spcPts val="600"/>
              </a:spcAft>
            </a:pPr>
            <a:fld id="{5075537C-CA84-1446-933C-8E9D027F9201}" type="slidenum">
              <a:rPr lang="en-US" sz="1044" kern="1200">
                <a:solidFill>
                  <a:schemeClr val="tx1"/>
                </a:solidFill>
                <a:latin typeface="+mn-lt"/>
                <a:ea typeface="+mn-ea"/>
                <a:cs typeface="+mn-cs"/>
              </a:rPr>
              <a:pPr defTabSz="530352">
                <a:spcAft>
                  <a:spcPts val="600"/>
                </a:spcAft>
              </a:pPr>
              <a:t>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p:cNvSpPr>
          <p:nvPr/>
        </p:nvSpPr>
        <p:spPr>
          <a:xfrm>
            <a:off x="4578751" y="1686683"/>
            <a:ext cx="3050671" cy="4150193"/>
          </a:xfrm>
          <a:prstGeom prst="rect">
            <a:avLst/>
          </a:prstGeom>
        </p:spPr>
        <p:txBody>
          <a:bodyPr lIns="91440" tIns="45720" rIns="91440" bIns="45720" anchor="t">
            <a:noAutofit/>
          </a:bodyPr>
          <a:lstStyle/>
          <a:p>
            <a:pPr defTabSz="530352">
              <a:spcBef>
                <a:spcPts val="812"/>
              </a:spcBef>
            </a:pPr>
            <a:r>
              <a:rPr lang="en-US" sz="2000" kern="1200" dirty="0">
                <a:solidFill>
                  <a:schemeClr val="accent3">
                    <a:lumMod val="25000"/>
                  </a:schemeClr>
                </a:solidFill>
                <a:latin typeface="Abadi"/>
                <a:ea typeface="+mn-ea"/>
                <a:cs typeface="+mn-cs"/>
              </a:rPr>
              <a:t>We applied web scrapping to </a:t>
            </a:r>
            <a:r>
              <a:rPr lang="en-US" sz="2000" kern="1200" dirty="0" err="1">
                <a:solidFill>
                  <a:schemeClr val="accent3">
                    <a:lumMod val="25000"/>
                  </a:schemeClr>
                </a:solidFill>
                <a:latin typeface="Abadi"/>
                <a:ea typeface="+mn-ea"/>
                <a:cs typeface="+mn-cs"/>
              </a:rPr>
              <a:t>webscrap</a:t>
            </a:r>
            <a:r>
              <a:rPr lang="en-US" sz="2000" kern="1200" dirty="0">
                <a:solidFill>
                  <a:schemeClr val="accent3">
                    <a:lumMod val="25000"/>
                  </a:schemeClr>
                </a:solidFill>
                <a:latin typeface="Abadi"/>
                <a:ea typeface="+mn-ea"/>
                <a:cs typeface="+mn-cs"/>
              </a:rPr>
              <a:t> Falcon 9 launch records with </a:t>
            </a:r>
            <a:r>
              <a:rPr lang="en-US" sz="2000" kern="1200" dirty="0" err="1">
                <a:solidFill>
                  <a:schemeClr val="accent3">
                    <a:lumMod val="25000"/>
                  </a:schemeClr>
                </a:solidFill>
                <a:latin typeface="Abadi"/>
                <a:ea typeface="+mn-ea"/>
                <a:cs typeface="+mn-cs"/>
              </a:rPr>
              <a:t>BeautifulSoup</a:t>
            </a:r>
            <a:r>
              <a:rPr lang="en-US" sz="2000" kern="1200" dirty="0">
                <a:solidFill>
                  <a:schemeClr val="accent3">
                    <a:lumMod val="25000"/>
                  </a:schemeClr>
                </a:solidFill>
                <a:latin typeface="Abadi"/>
                <a:ea typeface="+mn-ea"/>
                <a:cs typeface="+mn-cs"/>
              </a:rPr>
              <a:t> </a:t>
            </a:r>
          </a:p>
          <a:p>
            <a:pPr defTabSz="530352">
              <a:spcBef>
                <a:spcPts val="812"/>
              </a:spcBef>
            </a:pPr>
            <a:r>
              <a:rPr lang="en-US" sz="2000" kern="1200" dirty="0">
                <a:solidFill>
                  <a:schemeClr val="accent3">
                    <a:lumMod val="25000"/>
                  </a:schemeClr>
                </a:solidFill>
                <a:latin typeface="Abadi"/>
                <a:ea typeface="+mn-ea"/>
                <a:cs typeface="+mn-cs"/>
              </a:rPr>
              <a:t>We parsed the table and converted it into a pandas </a:t>
            </a:r>
            <a:r>
              <a:rPr lang="en-US" sz="2000" kern="1200" dirty="0" err="1">
                <a:solidFill>
                  <a:schemeClr val="accent3">
                    <a:lumMod val="25000"/>
                  </a:schemeClr>
                </a:solidFill>
                <a:latin typeface="Abadi"/>
                <a:ea typeface="+mn-ea"/>
                <a:cs typeface="+mn-cs"/>
              </a:rPr>
              <a:t>dataframe</a:t>
            </a:r>
            <a:r>
              <a:rPr lang="en-US" sz="2000" kern="1200" dirty="0">
                <a:solidFill>
                  <a:schemeClr val="accent3">
                    <a:lumMod val="25000"/>
                  </a:schemeClr>
                </a:solidFill>
                <a:latin typeface="Abadi"/>
                <a:ea typeface="+mn-ea"/>
                <a:cs typeface="+mn-cs"/>
              </a:rPr>
              <a:t>.</a:t>
            </a:r>
            <a:endParaRPr lang="en-US" sz="2000" kern="1200" dirty="0">
              <a:solidFill>
                <a:schemeClr val="accent3">
                  <a:lumMod val="25000"/>
                </a:schemeClr>
              </a:solidFill>
              <a:latin typeface="Abadi" panose="020B0604020104020204" pitchFamily="34" charset="0"/>
              <a:ea typeface="+mn-ea"/>
              <a:cs typeface="+mn-cs"/>
            </a:endParaRPr>
          </a:p>
          <a:p>
            <a:pPr defTabSz="530352">
              <a:spcBef>
                <a:spcPts val="812"/>
              </a:spcBef>
            </a:pPr>
            <a:r>
              <a:rPr lang="en-US" sz="2000" kern="1200" dirty="0">
                <a:solidFill>
                  <a:schemeClr val="accent3">
                    <a:lumMod val="25000"/>
                  </a:schemeClr>
                </a:solidFill>
                <a:latin typeface="Abadi" panose="020B0604020104020204" pitchFamily="34" charset="0"/>
                <a:ea typeface="+mn-ea"/>
                <a:cs typeface="+mn-cs"/>
              </a:rPr>
              <a:t>The link to the notebook is</a:t>
            </a:r>
          </a:p>
          <a:p>
            <a:pPr defTabSz="530352">
              <a:spcBef>
                <a:spcPts val="812"/>
              </a:spcBef>
            </a:pPr>
            <a:r>
              <a:rPr lang="en-US" sz="2000" kern="1200" dirty="0">
                <a:solidFill>
                  <a:schemeClr val="accent3">
                    <a:lumMod val="25000"/>
                  </a:schemeClr>
                </a:solidFill>
                <a:latin typeface="Abadi" panose="020B0604020104020204" pitchFamily="34" charset="0"/>
                <a:ea typeface="+mn-ea"/>
                <a:cs typeface="+mn-cs"/>
                <a:hlinkClick r:id="rId6"/>
              </a:rPr>
              <a:t>https://github.com/Praveen-Anil/Data-Science/tree/main/Data%20Science%20Final</a:t>
            </a:r>
            <a:endParaRPr lang="en-US" sz="2000" dirty="0">
              <a:solidFill>
                <a:schemeClr val="accent3">
                  <a:lumMod val="25000"/>
                </a:schemeClr>
              </a:solidFill>
              <a:latin typeface="Abadi" panose="020B0604020104020204" pitchFamily="34" charset="0"/>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8479159" y="2698275"/>
            <a:ext cx="2645067" cy="272229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30352">
              <a:spcBef>
                <a:spcPts val="580"/>
              </a:spcBef>
              <a:buNone/>
            </a:pPr>
            <a:endParaRPr lang="en-US" sz="1276" kern="1200">
              <a:solidFill>
                <a:srgbClr val="1C7DDB"/>
              </a:solidFill>
              <a:latin typeface="Abadi"/>
              <a:ea typeface="+mn-ea"/>
              <a:cs typeface="+mn-cs"/>
            </a:endParaRPr>
          </a:p>
          <a:p>
            <a:pPr marL="0" indent="0" defTabSz="530352">
              <a:spcBef>
                <a:spcPts val="580"/>
              </a:spcBef>
              <a:buNone/>
            </a:pPr>
            <a:endParaRPr lang="en-US" sz="1276" kern="1200">
              <a:solidFill>
                <a:srgbClr val="1C7DDB"/>
              </a:solidFill>
              <a:latin typeface="Abadi"/>
              <a:ea typeface="+mn-ea"/>
              <a:cs typeface="+mn-cs"/>
            </a:endParaRPr>
          </a:p>
          <a:p>
            <a:pPr marL="0" indent="0" defTabSz="530352">
              <a:spcBef>
                <a:spcPts val="580"/>
              </a:spcBef>
              <a:buNone/>
            </a:pPr>
            <a:endParaRPr lang="en-US" sz="1276" kern="1200">
              <a:solidFill>
                <a:srgbClr val="1C7DDB"/>
              </a:solidFill>
              <a:latin typeface="Abadi"/>
              <a:ea typeface="+mn-ea"/>
              <a:cs typeface="+mn-cs"/>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7"/>
          <a:stretch>
            <a:fillRect/>
          </a:stretch>
        </p:blipFill>
        <p:spPr>
          <a:xfrm>
            <a:off x="7675996" y="1632171"/>
            <a:ext cx="4354180" cy="4469422"/>
          </a:xfrm>
          <a:prstGeom prst="rect">
            <a:avLst/>
          </a:prstGeom>
        </p:spPr>
      </p:pic>
      <p:sp>
        <p:nvSpPr>
          <p:cNvPr id="8" name="TextBox 7">
            <a:extLst>
              <a:ext uri="{FF2B5EF4-FFF2-40B4-BE49-F238E27FC236}">
                <a16:creationId xmlns:a16="http://schemas.microsoft.com/office/drawing/2014/main" id="{90A913FE-92C2-A5F0-4A97-A7DF396E988C}"/>
              </a:ext>
            </a:extLst>
          </p:cNvPr>
          <p:cNvSpPr txBox="1"/>
          <p:nvPr/>
        </p:nvSpPr>
        <p:spPr>
          <a:xfrm>
            <a:off x="10580914" y="686140"/>
            <a:ext cx="559472" cy="369332"/>
          </a:xfrm>
          <a:prstGeom prst="rect">
            <a:avLst/>
          </a:prstGeom>
          <a:noFill/>
        </p:spPr>
        <p:txBody>
          <a:bodyPr wrap="square" rtlCol="0">
            <a:spAutoFit/>
          </a:bodyPr>
          <a:lstStyle/>
          <a:p>
            <a:r>
              <a:rPr lang="en-US" dirty="0">
                <a:solidFill>
                  <a:schemeClr val="bg1"/>
                </a:solidFill>
              </a:rPr>
              <a:t> 9</a:t>
            </a:r>
          </a:p>
        </p:txBody>
      </p:sp>
    </p:spTree>
    <p:extLst>
      <p:ext uri="{BB962C8B-B14F-4D97-AF65-F5344CB8AC3E}">
        <p14:creationId xmlns:p14="http://schemas.microsoft.com/office/powerpoint/2010/main" val="1385553969"/>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1363</TotalTime>
  <Words>1549</Words>
  <Application>Microsoft Macintosh PowerPoint</Application>
  <PresentationFormat>Widescreen</PresentationFormat>
  <Paragraphs>274</Paragraphs>
  <Slides>45</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Abadi</vt:lpstr>
      <vt:lpstr>Arial</vt:lpstr>
      <vt:lpstr>Calibri</vt:lpstr>
      <vt:lpstr>Calibri (Body)</vt:lpstr>
      <vt:lpstr>Century Gothic</vt:lpstr>
      <vt:lpstr>IBM Plex Mono SemiBold</vt:lpstr>
      <vt:lpstr>Wingdings 3</vt:lpstr>
      <vt:lpstr>Custom Design</vt:lpstr>
      <vt:lpstr>Ion</vt:lpstr>
      <vt:lpstr>Applied Data Science Capstone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Praveen A Praveen</cp:lastModifiedBy>
  <cp:revision>201</cp:revision>
  <dcterms:created xsi:type="dcterms:W3CDTF">2021-04-29T18:58:34Z</dcterms:created>
  <dcterms:modified xsi:type="dcterms:W3CDTF">2024-06-09T13:42:42Z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