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5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7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AnomaData: Automated Anomaly Detection for Predictive Maintenance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 Data Science 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UI for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User-friendly web interface for anomaly detection.</a:t>
            </a:r>
          </a:p>
          <a:p>
            <a:r>
              <a:t>• Allows users to input sensor values manually.</a:t>
            </a:r>
          </a:p>
          <a:p>
            <a:r>
              <a:t>• Displays real-time prediction results.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 Flask API on AWS, Heroku, or GCP.</a:t>
            </a:r>
          </a:p>
          <a:p>
            <a:r>
              <a:t>• Host Streamlit UI on Streamlit Cloud.</a:t>
            </a:r>
          </a:p>
          <a:p>
            <a:r>
              <a:t>• Automate periodic model retraining.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IoT sensor data integration.</a:t>
            </a:r>
          </a:p>
          <a:p>
            <a:r>
              <a:t>• Advanced deep learning models (LSTMs, Autoencoders).</a:t>
            </a:r>
          </a:p>
          <a:p>
            <a:r>
              <a:t>• Full-scale dashboard with anomaly alerts.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AnomaData successfully detects machine anomalies.</a:t>
            </a:r>
          </a:p>
          <a:p>
            <a:r>
              <a:t>• Prevents failures and reduces maintenance costs.</a:t>
            </a:r>
          </a:p>
          <a:p>
            <a:r>
              <a:t>• Future improvements can enhance detection accuracy.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Predictive maintenance prevents unexpected failures and reduces costs.</a:t>
            </a:r>
          </a:p>
          <a:p>
            <a:r>
              <a:t>• AnomaData detects anomalies in machine sensor data.</a:t>
            </a:r>
          </a:p>
          <a:p>
            <a:r>
              <a:t>• Machine learning helps in early fault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Industries require predictive maintenance solutions.</a:t>
            </a:r>
          </a:p>
          <a:p>
            <a:r>
              <a:t>• Unexpected failures lead to downtime, high repair costs, and safety risks.</a:t>
            </a:r>
          </a:p>
          <a:p>
            <a:r>
              <a:t>• Goal: Detect anomalies before failures occur.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18,398 rows with 62 columns.</a:t>
            </a:r>
          </a:p>
          <a:p>
            <a:r>
              <a:t>• Features: Sensor readings (x1 to x60) and timestamps.</a:t>
            </a:r>
          </a:p>
          <a:p>
            <a:r>
              <a:t>• Target variable: 'y' (1 = Anomaly, 0 = Normal).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 missing values using median imputation.</a:t>
            </a:r>
          </a:p>
          <a:p>
            <a:r>
              <a:t>• Convert timestamp column to DateTime format.</a:t>
            </a:r>
          </a:p>
          <a:p>
            <a:r>
              <a:t>• Remove duplicate target column (y.1).</a:t>
            </a:r>
          </a:p>
          <a:p>
            <a:r>
              <a:t>• Normalize sensor readings if necessary.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Checked class distribution (imbalanced dataset).</a:t>
            </a:r>
          </a:p>
          <a:p>
            <a:r>
              <a:t>• Identified correlations between features and target variable.</a:t>
            </a:r>
          </a:p>
          <a:p>
            <a:r>
              <a:t>• Visualized trends and anomaly distribution.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Isolation Forest chosen for anomaly detection.</a:t>
            </a:r>
          </a:p>
          <a:p>
            <a:r>
              <a:t>• Contamination parameter set to 5%.</a:t>
            </a:r>
          </a:p>
          <a:p>
            <a:r>
              <a:t>• Model trained on 80% of dataset, tested on 20%.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94.97%</a:t>
            </a:r>
          </a:p>
          <a:p>
            <a:r>
              <a:t>• Anomaly recall: 48%</a:t>
            </a:r>
          </a:p>
          <a:p>
            <a:r>
              <a:t>• Performance affected by class imbalance.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API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API built for real-time anomaly detection.</a:t>
            </a:r>
          </a:p>
          <a:p>
            <a:r>
              <a:t>• Input: Sensor readings in JSON format.</a:t>
            </a:r>
          </a:p>
          <a:p>
            <a:r>
              <a:t>• Output: Classification as 'Anomaly' or 'Normal'.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</TotalTime>
  <Words>364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AnomaData: Automated Anomaly Detection for Predictive Maintenance</vt:lpstr>
      <vt:lpstr>Introduction</vt:lpstr>
      <vt:lpstr>Problem Statement</vt:lpstr>
      <vt:lpstr>Dataset Overview</vt:lpstr>
      <vt:lpstr>Data Preprocessing</vt:lpstr>
      <vt:lpstr>Exploratory Data Analysis (EDA)</vt:lpstr>
      <vt:lpstr>Model Selection</vt:lpstr>
      <vt:lpstr>Model Training &amp; Results</vt:lpstr>
      <vt:lpstr>Flask API Implementation</vt:lpstr>
      <vt:lpstr>Streamlit UI for Visualization</vt:lpstr>
      <vt:lpstr>Deployment Plan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Praveen B</cp:lastModifiedBy>
  <cp:revision>2</cp:revision>
  <dcterms:created xsi:type="dcterms:W3CDTF">2013-01-27T09:14:16Z</dcterms:created>
  <dcterms:modified xsi:type="dcterms:W3CDTF">2025-03-15T12:58:46Z</dcterms:modified>
  <cp:category/>
</cp:coreProperties>
</file>