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Hospital Management System with </a:t>
            </a:r>
            <a:r>
              <a:rPr lang="en-US" b="1" dirty="0" err="1" smtClean="0"/>
              <a:t>Chatbot</a:t>
            </a:r>
            <a:endParaRPr lang="en-US" b="1"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Abstract</a:t>
            </a:r>
            <a:endParaRPr lang="en-US" dirty="0"/>
          </a:p>
        </p:txBody>
      </p:sp>
      <p:sp>
        <p:nvSpPr>
          <p:cNvPr id="3" name="Content Placeholder 2"/>
          <p:cNvSpPr>
            <a:spLocks noGrp="1"/>
          </p:cNvSpPr>
          <p:nvPr>
            <p:ph idx="1"/>
          </p:nvPr>
        </p:nvSpPr>
        <p:spPr/>
        <p:txBody>
          <a:bodyPr>
            <a:noAutofit/>
          </a:bodyPr>
          <a:lstStyle/>
          <a:p>
            <a:pPr algn="just"/>
            <a:r>
              <a:rPr lang="en-US" sz="2000" dirty="0" smtClean="0"/>
              <a:t>These bots connect with potential patients visiting the site, helping them discover specialists, booking their appointments, and getting them access to the correct treatment. </a:t>
            </a:r>
            <a:endParaRPr lang="en-US" sz="2000" dirty="0" smtClean="0"/>
          </a:p>
          <a:p>
            <a:pPr algn="just"/>
            <a:r>
              <a:rPr lang="en-US" sz="2000" dirty="0" smtClean="0"/>
              <a:t>In </a:t>
            </a:r>
            <a:r>
              <a:rPr lang="en-US" sz="2000" dirty="0" smtClean="0"/>
              <a:t>any case, the utilization of artificial intelligence in an industry where individuals’ lives could be in question, still starts misgivings in individuals. It brings up issues about whether the task mentioned above ought to be assigned to human staff. </a:t>
            </a:r>
            <a:endParaRPr lang="en-US" sz="2000" dirty="0" smtClean="0"/>
          </a:p>
          <a:p>
            <a:pPr algn="just"/>
            <a:r>
              <a:rPr lang="en-US" sz="2000" dirty="0" smtClean="0"/>
              <a:t>This </a:t>
            </a:r>
            <a:r>
              <a:rPr lang="en-US" sz="2000" dirty="0" smtClean="0"/>
              <a:t>healthcare </a:t>
            </a:r>
            <a:r>
              <a:rPr lang="en-US" sz="2000" dirty="0" err="1" smtClean="0"/>
              <a:t>chatbot</a:t>
            </a:r>
            <a:r>
              <a:rPr lang="en-US" sz="2000" dirty="0" smtClean="0"/>
              <a:t> system will help hospitals to provide healthcare support online 24 x 7, it answers deep as well as general questions. It also helps to generate leads and automatically delivers the information of leads to sales. By asking the questions in series it helps patients by guiding what exactly he/she is looking for.  </a:t>
            </a:r>
          </a:p>
          <a:p>
            <a:pPr algn="just"/>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INTRODUCTION</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smtClean="0"/>
              <a:t>Computers give us information; they engage us and help us in a lot of manners. A </a:t>
            </a:r>
            <a:r>
              <a:rPr lang="en-US" dirty="0" err="1" smtClean="0"/>
              <a:t>chatbot</a:t>
            </a:r>
            <a:r>
              <a:rPr lang="en-US" dirty="0" smtClean="0"/>
              <a:t> is a program intended to counterfeit smart communication on a text or speech. Yet, this paper concentrates only on text.</a:t>
            </a:r>
          </a:p>
          <a:p>
            <a:pPr algn="just"/>
            <a:r>
              <a:rPr lang="en-US" dirty="0" smtClean="0"/>
              <a:t>The response to the question will be replied based on the user query and knowledge base. The significant keywords are fetched from the sentence and answer to those sentences. If the match is discovered or the significant, answer will be given or similar answers will be displayed</a:t>
            </a:r>
          </a:p>
          <a:p>
            <a:pPr algn="just"/>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Modules</a:t>
            </a:r>
            <a:endParaRPr lang="en-US" dirty="0"/>
          </a:p>
        </p:txBody>
      </p:sp>
      <p:sp>
        <p:nvSpPr>
          <p:cNvPr id="3" name="Content Placeholder 2"/>
          <p:cNvSpPr>
            <a:spLocks noGrp="1"/>
          </p:cNvSpPr>
          <p:nvPr>
            <p:ph idx="1"/>
          </p:nvPr>
        </p:nvSpPr>
        <p:spPr/>
        <p:txBody>
          <a:bodyPr>
            <a:normAutofit/>
          </a:bodyPr>
          <a:lstStyle/>
          <a:p>
            <a:pPr lvl="0" algn="just"/>
            <a:r>
              <a:rPr lang="en-US" dirty="0" smtClean="0"/>
              <a:t>Admin: </a:t>
            </a:r>
            <a:endParaRPr lang="en-US" dirty="0" smtClean="0"/>
          </a:p>
          <a:p>
            <a:pPr lvl="0" algn="just">
              <a:buNone/>
            </a:pPr>
            <a:r>
              <a:rPr lang="en-US" dirty="0" smtClean="0"/>
              <a:t>	</a:t>
            </a:r>
            <a:r>
              <a:rPr lang="en-US" dirty="0" smtClean="0"/>
              <a:t>admin </a:t>
            </a:r>
            <a:r>
              <a:rPr lang="en-US" dirty="0" smtClean="0"/>
              <a:t>can login to application by using username and password as ‘admin’ and then add new doctor details and give login details to all doctors. Admin will record all in-patient details and give ID to each patient. Admin will view all investigations and prescription given by doctor and can give details on </a:t>
            </a:r>
            <a:r>
              <a:rPr lang="en-US" dirty="0" smtClean="0"/>
              <a:t>insurance</a:t>
            </a:r>
            <a:endParaRPr lang="en-US"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Doctor</a:t>
            </a:r>
            <a:endParaRPr lang="en-US" b="1" dirty="0"/>
          </a:p>
        </p:txBody>
      </p:sp>
      <p:sp>
        <p:nvSpPr>
          <p:cNvPr id="3" name="Content Placeholder 2"/>
          <p:cNvSpPr>
            <a:spLocks noGrp="1"/>
          </p:cNvSpPr>
          <p:nvPr>
            <p:ph idx="1"/>
          </p:nvPr>
        </p:nvSpPr>
        <p:spPr/>
        <p:txBody>
          <a:bodyPr>
            <a:normAutofit/>
          </a:bodyPr>
          <a:lstStyle/>
          <a:p>
            <a:pPr lvl="0"/>
            <a:r>
              <a:rPr lang="en-US" dirty="0" smtClean="0"/>
              <a:t>Doctor </a:t>
            </a:r>
            <a:r>
              <a:rPr lang="en-US" dirty="0" smtClean="0"/>
              <a:t>can login to application and then view in-patient details and then generate prescription and then update time table, online appointments and scheduled meetings</a:t>
            </a:r>
            <a:r>
              <a:rPr lang="en-US" dirty="0" smtClean="0"/>
              <a:t>.</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Patient</a:t>
            </a:r>
            <a:endParaRPr lang="en-US" b="1" dirty="0"/>
          </a:p>
        </p:txBody>
      </p:sp>
      <p:sp>
        <p:nvSpPr>
          <p:cNvPr id="3" name="Content Placeholder 2"/>
          <p:cNvSpPr>
            <a:spLocks noGrp="1"/>
          </p:cNvSpPr>
          <p:nvPr>
            <p:ph idx="1"/>
          </p:nvPr>
        </p:nvSpPr>
        <p:spPr/>
        <p:txBody>
          <a:bodyPr/>
          <a:lstStyle/>
          <a:p>
            <a:pPr lvl="0" algn="just"/>
            <a:r>
              <a:rPr lang="en-US" dirty="0" smtClean="0"/>
              <a:t>patient </a:t>
            </a:r>
            <a:r>
              <a:rPr lang="en-US" dirty="0" smtClean="0"/>
              <a:t>can login to application by using patient ID and can view own prescription and can view doctor time table, meeting time and online appointment time and can chat with </a:t>
            </a:r>
            <a:r>
              <a:rPr lang="en-US" dirty="0" err="1" smtClean="0"/>
              <a:t>chatbot</a:t>
            </a:r>
            <a:endParaRPr lang="en-US" dirty="0" smtClean="0"/>
          </a:p>
          <a:p>
            <a:pPr algn="just"/>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Hardware </a:t>
            </a:r>
            <a:r>
              <a:rPr lang="en-US" b="1" dirty="0" smtClean="0"/>
              <a:t>Requirement</a:t>
            </a:r>
            <a:endParaRPr lang="en-US" dirty="0"/>
          </a:p>
        </p:txBody>
      </p:sp>
      <p:sp>
        <p:nvSpPr>
          <p:cNvPr id="3" name="Content Placeholder 2"/>
          <p:cNvSpPr>
            <a:spLocks noGrp="1"/>
          </p:cNvSpPr>
          <p:nvPr>
            <p:ph idx="1"/>
          </p:nvPr>
        </p:nvSpPr>
        <p:spPr/>
        <p:txBody>
          <a:bodyPr/>
          <a:lstStyle/>
          <a:p>
            <a:pPr lvl="0"/>
            <a:r>
              <a:rPr lang="en-US" dirty="0" smtClean="0"/>
              <a:t>i3 Processor Based Computer or higher</a:t>
            </a:r>
          </a:p>
          <a:p>
            <a:pPr lvl="0"/>
            <a:r>
              <a:rPr lang="en-US" dirty="0" smtClean="0"/>
              <a:t>Memory: 1 GB</a:t>
            </a:r>
          </a:p>
          <a:p>
            <a:pPr lvl="0"/>
            <a:r>
              <a:rPr lang="en-US" dirty="0" smtClean="0"/>
              <a:t>Hard Drive: 50 GB</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1" dirty="0" smtClean="0"/>
              <a:t>Software </a:t>
            </a:r>
            <a:r>
              <a:rPr lang="en-US" b="1" dirty="0" smtClean="0"/>
              <a:t>Requirement</a:t>
            </a:r>
            <a:r>
              <a:rPr lang="en-US" b="1" dirty="0" smtClean="0"/>
              <a:t>s</a:t>
            </a:r>
            <a:endParaRPr lang="en-US" dirty="0"/>
          </a:p>
        </p:txBody>
      </p:sp>
      <p:sp>
        <p:nvSpPr>
          <p:cNvPr id="3" name="Content Placeholder 2"/>
          <p:cNvSpPr>
            <a:spLocks noGrp="1"/>
          </p:cNvSpPr>
          <p:nvPr>
            <p:ph idx="1"/>
          </p:nvPr>
        </p:nvSpPr>
        <p:spPr/>
        <p:txBody>
          <a:bodyPr/>
          <a:lstStyle/>
          <a:p>
            <a:pPr lvl="0"/>
            <a:r>
              <a:rPr lang="en-US" dirty="0" smtClean="0"/>
              <a:t>Windows 7 or higher </a:t>
            </a:r>
          </a:p>
          <a:p>
            <a:pPr lvl="0"/>
            <a:r>
              <a:rPr lang="en-US" dirty="0" smtClean="0"/>
              <a:t>Python</a:t>
            </a:r>
            <a:endParaRPr lang="en-US" dirty="0" smtClean="0"/>
          </a:p>
          <a:p>
            <a:pPr lvl="0"/>
            <a:r>
              <a:rPr lang="en-US" dirty="0" err="1" smtClean="0"/>
              <a:t>Django</a:t>
            </a:r>
            <a:endParaRPr lang="en-US" dirty="0" smtClean="0"/>
          </a:p>
          <a:p>
            <a:pPr lvl="0"/>
            <a:r>
              <a:rPr lang="en-US" dirty="0" smtClean="0"/>
              <a:t>My SQL 5.5</a:t>
            </a:r>
          </a:p>
          <a:p>
            <a:pPr lvl="0"/>
            <a:r>
              <a:rPr lang="en-US" dirty="0" smtClean="0"/>
              <a:t>Google Chrome Browser</a:t>
            </a:r>
          </a:p>
          <a:p>
            <a:r>
              <a:rPr lang="en-US" dirty="0" smtClean="0"/>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endParaRPr lang="en-US" b="1" dirty="0"/>
          </a:p>
        </p:txBody>
      </p:sp>
      <p:pic>
        <p:nvPicPr>
          <p:cNvPr id="4" name="Content Placeholder 3"/>
          <p:cNvPicPr>
            <a:picLocks noGrp="1"/>
          </p:cNvPicPr>
          <p:nvPr>
            <p:ph idx="1"/>
          </p:nvPr>
        </p:nvPicPr>
        <p:blipFill>
          <a:blip r:embed="rId2"/>
          <a:stretch>
            <a:fillRect/>
          </a:stretch>
        </p:blipFill>
        <p:spPr>
          <a:xfrm>
            <a:off x="546957" y="1600200"/>
            <a:ext cx="8050085" cy="45259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326</Words>
  <Application>Microsoft Office PowerPoint</Application>
  <PresentationFormat>On-screen Show (4:3)</PresentationFormat>
  <Paragraphs>27</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Hospital Management System with Chatbot</vt:lpstr>
      <vt:lpstr>Abstract</vt:lpstr>
      <vt:lpstr>INTRODUCTION</vt:lpstr>
      <vt:lpstr>Modules</vt:lpstr>
      <vt:lpstr>Doctor</vt:lpstr>
      <vt:lpstr>Patient</vt:lpstr>
      <vt:lpstr>Hardware Requirement</vt:lpstr>
      <vt:lpstr>Software Requirements</vt:lpstr>
      <vt:lpstr>Output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Management System with Chatbot</dc:title>
  <dc:creator/>
  <cp:lastModifiedBy>Venkat</cp:lastModifiedBy>
  <cp:revision>13</cp:revision>
  <dcterms:created xsi:type="dcterms:W3CDTF">2006-08-16T00:00:00Z</dcterms:created>
  <dcterms:modified xsi:type="dcterms:W3CDTF">2022-05-09T01:57:13Z</dcterms:modified>
</cp:coreProperties>
</file>