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364" autoAdjust="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BAC9A-5871-4D35-B091-1C1C369AD21C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5F6DD-1FA7-492E-94BE-E662E70F6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55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BAC9A-5871-4D35-B091-1C1C369AD21C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5F6DD-1FA7-492E-94BE-E662E70F6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04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BAC9A-5871-4D35-B091-1C1C369AD21C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5F6DD-1FA7-492E-94BE-E662E70F6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724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BAC9A-5871-4D35-B091-1C1C369AD21C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5F6DD-1FA7-492E-94BE-E662E70F6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803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BAC9A-5871-4D35-B091-1C1C369AD21C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5F6DD-1FA7-492E-94BE-E662E70F6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719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BAC9A-5871-4D35-B091-1C1C369AD21C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5F6DD-1FA7-492E-94BE-E662E70F6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69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BAC9A-5871-4D35-B091-1C1C369AD21C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5F6DD-1FA7-492E-94BE-E662E70F6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774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BAC9A-5871-4D35-B091-1C1C369AD21C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5F6DD-1FA7-492E-94BE-E662E70F6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235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BAC9A-5871-4D35-B091-1C1C369AD21C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5F6DD-1FA7-492E-94BE-E662E70F6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961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BAC9A-5871-4D35-B091-1C1C369AD21C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5F6DD-1FA7-492E-94BE-E662E70F6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583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BAC9A-5871-4D35-B091-1C1C369AD21C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5F6DD-1FA7-492E-94BE-E662E70F6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669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BAC9A-5871-4D35-B091-1C1C369AD21C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5F6DD-1FA7-492E-94BE-E662E70F6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307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STATISTICAL INFERENCE AND QUALITY CONTROL FOR</a:t>
            </a:r>
            <a:b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MICROSURGERY STUDY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pPr algn="r"/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</a:t>
            </a:r>
            <a:r>
              <a:rPr lang="en-US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Swetcha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Chowdary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Karnati</a:t>
            </a:r>
            <a:endParaRPr lang="en-US" sz="23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Praveen Burra</a:t>
            </a:r>
          </a:p>
          <a:p>
            <a:pPr algn="r"/>
            <a:r>
              <a:rPr lang="en-US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Navya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Doddapaneni</a:t>
            </a: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074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6"/>
            <a:ext cx="10513423" cy="379458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Boxplots showing distribution of different Stress Signals 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862148"/>
            <a:ext cx="10513423" cy="5630091"/>
          </a:xfrm>
        </p:spPr>
      </p:pic>
    </p:spTree>
    <p:extLst>
      <p:ext uri="{BB962C8B-B14F-4D97-AF65-F5344CB8AC3E}">
        <p14:creationId xmlns:p14="http://schemas.microsoft.com/office/powerpoint/2010/main" val="342074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835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Performance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Data: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835388"/>
            <a:ext cx="10515599" cy="5354638"/>
          </a:xfrm>
        </p:spPr>
      </p:pic>
    </p:spTree>
    <p:extLst>
      <p:ext uri="{BB962C8B-B14F-4D97-AF65-F5344CB8AC3E}">
        <p14:creationId xmlns:p14="http://schemas.microsoft.com/office/powerpoint/2010/main" val="461548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841"/>
          </a:xfrm>
        </p:spPr>
        <p:txBody>
          <a:bodyPr>
            <a:normAutofit fontScale="90000"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Boxplots showing Time taken for Cutting &amp; Suturing over Different Sessions: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31966"/>
            <a:ext cx="10515600" cy="5144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191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0086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plots for Number of Sutures: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875213"/>
            <a:ext cx="10515600" cy="5447210"/>
          </a:xfrm>
        </p:spPr>
      </p:pic>
    </p:spTree>
    <p:extLst>
      <p:ext uri="{BB962C8B-B14F-4D97-AF65-F5344CB8AC3E}">
        <p14:creationId xmlns:p14="http://schemas.microsoft.com/office/powerpoint/2010/main" val="133085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4405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plots for Scores over different Sessions: </a:t>
            </a:r>
            <a:r>
              <a:rPr lang="en-US" sz="28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Cutting &amp; Suturing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6302" y="1397726"/>
            <a:ext cx="4467498" cy="46443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397726"/>
            <a:ext cx="3759927" cy="48593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55" t="28518" r="30780" b="38188"/>
          <a:stretch/>
        </p:blipFill>
        <p:spPr>
          <a:xfrm>
            <a:off x="4822371" y="3016251"/>
            <a:ext cx="2063931" cy="133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23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9904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Boxplot showing Performance Scores Variation over Gender &amp; Tasks: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311" b="558"/>
          <a:stretch/>
        </p:blipFill>
        <p:spPr>
          <a:xfrm>
            <a:off x="1018110" y="1306286"/>
            <a:ext cx="5147559" cy="4937761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863" y="1306286"/>
            <a:ext cx="5120639" cy="5008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987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54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Boxplots for Performance Scores over different Sessions: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36469"/>
            <a:ext cx="10515600" cy="5040494"/>
          </a:xfrm>
        </p:spPr>
      </p:pic>
    </p:spTree>
    <p:extLst>
      <p:ext uri="{BB962C8B-B14F-4D97-AF65-F5344CB8AC3E}">
        <p14:creationId xmlns:p14="http://schemas.microsoft.com/office/powerpoint/2010/main" val="50231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4589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Residual plot of Linear Model: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979714"/>
            <a:ext cx="10735491" cy="5197249"/>
          </a:xfrm>
        </p:spPr>
      </p:pic>
    </p:spTree>
    <p:extLst>
      <p:ext uri="{BB962C8B-B14F-4D97-AF65-F5344CB8AC3E}">
        <p14:creationId xmlns:p14="http://schemas.microsoft.com/office/powerpoint/2010/main" val="18066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9092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Biographic Data :	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9176" y="1515292"/>
            <a:ext cx="5449389" cy="344859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88272" y="4963886"/>
            <a:ext cx="102826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 Female and 10 Male Subjects participated in the Microsurgery Study.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subjects mainly belong to 22 years(6) and 23 years(5).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average age of the Subjects is found out to be 23 years 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approx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oldest person participated has 26 years.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081" y="1084219"/>
            <a:ext cx="5172797" cy="3879668"/>
          </a:xfrm>
        </p:spPr>
      </p:pic>
    </p:spTree>
    <p:extLst>
      <p:ext uri="{BB962C8B-B14F-4D97-AF65-F5344CB8AC3E}">
        <p14:creationId xmlns:p14="http://schemas.microsoft.com/office/powerpoint/2010/main" val="3679692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804955" cy="797469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Trait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Psychometric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: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2777" y="5055326"/>
            <a:ext cx="1011065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 Subjects with TAI scores less than 40 and 5 with TAI scores in range of 40 and 50.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mean of TAI scores is 35.2 and Standard Deviation is 7.0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109" y="1057548"/>
            <a:ext cx="5127457" cy="3906338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933291"/>
            <a:ext cx="4804955" cy="4030595"/>
          </a:xfrm>
        </p:spPr>
      </p:pic>
    </p:spTree>
    <p:extLst>
      <p:ext uri="{BB962C8B-B14F-4D97-AF65-F5344CB8AC3E}">
        <p14:creationId xmlns:p14="http://schemas.microsoft.com/office/powerpoint/2010/main" val="139617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7469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en-US" b="1" dirty="0"/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 Psychometric Data: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162594"/>
            <a:ext cx="10173789" cy="4911635"/>
          </a:xfrm>
        </p:spPr>
      </p:pic>
    </p:spTree>
    <p:extLst>
      <p:ext uri="{BB962C8B-B14F-4D97-AF65-F5344CB8AC3E}">
        <p14:creationId xmlns:p14="http://schemas.microsoft.com/office/powerpoint/2010/main" val="263022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3412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BOXPLOTS showing NASA TLX_Scores for different NASA Subscales over Sessions:   </a:t>
            </a:r>
            <a:r>
              <a:rPr lang="en-US" sz="24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Cutting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358536"/>
            <a:ext cx="10515599" cy="4676504"/>
          </a:xfrm>
        </p:spPr>
      </p:pic>
    </p:spTree>
    <p:extLst>
      <p:ext uri="{BB962C8B-B14F-4D97-AF65-F5344CB8AC3E}">
        <p14:creationId xmlns:p14="http://schemas.microsoft.com/office/powerpoint/2010/main" val="335854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8909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BOXPLOTS showing NASA TLX_Scores for different NASA Subscales over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Sessions: </a:t>
            </a:r>
            <a:r>
              <a:rPr lang="en-US" sz="24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Suturing</a:t>
            </a:r>
            <a:endParaRPr lang="en-US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54034"/>
            <a:ext cx="10515599" cy="4922929"/>
          </a:xfrm>
        </p:spPr>
      </p:pic>
    </p:spTree>
    <p:extLst>
      <p:ext uri="{BB962C8B-B14F-4D97-AF65-F5344CB8AC3E}">
        <p14:creationId xmlns:p14="http://schemas.microsoft.com/office/powerpoint/2010/main" val="3607446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23148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Boxplots for NASA_TLX Score over Sessions:  </a:t>
            </a:r>
            <a:r>
              <a:rPr lang="en-US" sz="24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Cutting &amp; Suturing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84218"/>
            <a:ext cx="5196840" cy="4049485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041" y="1084218"/>
            <a:ext cx="5318760" cy="4049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0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5401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Boxplots for NASA_TLX Scores for Cutting and Suturing: 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617" y="1267097"/>
            <a:ext cx="8229600" cy="4909866"/>
          </a:xfrm>
        </p:spPr>
      </p:pic>
    </p:spTree>
    <p:extLst>
      <p:ext uri="{BB962C8B-B14F-4D97-AF65-F5344CB8AC3E}">
        <p14:creationId xmlns:p14="http://schemas.microsoft.com/office/powerpoint/2010/main" val="1373489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83960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Perinasal Perspiration (Stress) Signal Data: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597" y="849086"/>
            <a:ext cx="10800805" cy="5706700"/>
          </a:xfrm>
        </p:spPr>
      </p:pic>
    </p:spTree>
    <p:extLst>
      <p:ext uri="{BB962C8B-B14F-4D97-AF65-F5344CB8AC3E}">
        <p14:creationId xmlns:p14="http://schemas.microsoft.com/office/powerpoint/2010/main" val="321930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230</Words>
  <Application>Microsoft Office PowerPoint</Application>
  <PresentationFormat>Widescreen</PresentationFormat>
  <Paragraphs>28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Office Theme</vt:lpstr>
      <vt:lpstr>STATISTICAL INFERENCE AND QUALITY CONTROL FOR MICROSURGERY STUDY</vt:lpstr>
      <vt:lpstr>1. Biographic Data :    </vt:lpstr>
      <vt:lpstr>2. Trait Psychometric Data :</vt:lpstr>
      <vt:lpstr>3. State Psychometric Data:</vt:lpstr>
      <vt:lpstr>BOXPLOTS showing NASA TLX_Scores for different NASA Subscales over Sessions:   Cutting</vt:lpstr>
      <vt:lpstr>BOXPLOTS showing NASA TLX_Scores for different NASA Subscales over Sessions: Suturing</vt:lpstr>
      <vt:lpstr>Boxplots for NASA_TLX Score over Sessions:  Cutting &amp; Suturing</vt:lpstr>
      <vt:lpstr>Boxplots for NASA_TLX Scores for Cutting and Suturing: </vt:lpstr>
      <vt:lpstr>4. Perinasal Perspiration (Stress) Signal Data:</vt:lpstr>
      <vt:lpstr>Boxplots showing distribution of different Stress Signals </vt:lpstr>
      <vt:lpstr>5. Performance Data:</vt:lpstr>
      <vt:lpstr>Boxplots showing Time taken for Cutting &amp; Suturing over Different Sessions:</vt:lpstr>
      <vt:lpstr>Accuracy plots for Number of Sutures:</vt:lpstr>
      <vt:lpstr>Accuracy plots for Scores over different Sessions: Cutting &amp; Suturing</vt:lpstr>
      <vt:lpstr>Boxplot showing Performance Scores Variation over Gender &amp; Tasks: </vt:lpstr>
      <vt:lpstr>Boxplots for Performance Scores over different Sessions:</vt:lpstr>
      <vt:lpstr>Residual plot of Linear Model: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INFERENCE AND QUALITY CONTROL FOR MICROSURGERY STUDY</dc:title>
  <dc:creator>Satya Praveen</dc:creator>
  <cp:lastModifiedBy>Satya Praveen</cp:lastModifiedBy>
  <cp:revision>16</cp:revision>
  <dcterms:created xsi:type="dcterms:W3CDTF">2018-05-04T03:01:02Z</dcterms:created>
  <dcterms:modified xsi:type="dcterms:W3CDTF">2018-05-04T15:27:42Z</dcterms:modified>
</cp:coreProperties>
</file>