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79" r:id="rId2"/>
    <p:sldId id="280" r:id="rId3"/>
    <p:sldId id="278" r:id="rId4"/>
    <p:sldId id="287" r:id="rId5"/>
    <p:sldId id="277" r:id="rId6"/>
    <p:sldId id="310" r:id="rId7"/>
    <p:sldId id="272" r:id="rId8"/>
    <p:sldId id="284" r:id="rId9"/>
    <p:sldId id="311" r:id="rId10"/>
    <p:sldId id="309" r:id="rId11"/>
    <p:sldId id="312" r:id="rId12"/>
    <p:sldId id="313" r:id="rId13"/>
    <p:sldId id="314" r:id="rId14"/>
    <p:sldId id="315" r:id="rId15"/>
    <p:sldId id="316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3CF13-5006-46F7-82C9-1B58FBB219A5}">
  <a:tblStyle styleId="{C6E3CF13-5006-46F7-82C9-1B58FBB21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9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9fa94098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9fa94098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9fa94098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9fa94098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9fa94098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9fa94098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81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9fa940987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9fa940987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66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65" r:id="rId4"/>
    <p:sldLayoutId id="2147483667" r:id="rId5"/>
    <p:sldLayoutId id="2147483668" r:id="rId6"/>
    <p:sldLayoutId id="2147483669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014987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53F0BD-B8B2-FC69-BF98-112CE4BB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00" y="2511863"/>
            <a:ext cx="4462500" cy="841800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PHASE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E5827-87A0-970C-CA42-AAA8A5471D11}"/>
              </a:ext>
            </a:extLst>
          </p:cNvPr>
          <p:cNvSpPr txBox="1"/>
          <p:nvPr/>
        </p:nvSpPr>
        <p:spPr>
          <a:xfrm>
            <a:off x="2979270" y="105596"/>
            <a:ext cx="3185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STAKEHOLDERS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</p:txBody>
      </p:sp>
      <p:grpSp>
        <p:nvGrpSpPr>
          <p:cNvPr id="8" name="Google Shape;8312;p73">
            <a:extLst>
              <a:ext uri="{FF2B5EF4-FFF2-40B4-BE49-F238E27FC236}">
                <a16:creationId xmlns:a16="http://schemas.microsoft.com/office/drawing/2014/main" id="{4EFF0F07-08D3-0C2E-3635-E9F364E9E6AA}"/>
              </a:ext>
            </a:extLst>
          </p:cNvPr>
          <p:cNvGrpSpPr/>
          <p:nvPr/>
        </p:nvGrpSpPr>
        <p:grpSpPr>
          <a:xfrm>
            <a:off x="2340380" y="1475056"/>
            <a:ext cx="3185409" cy="2984518"/>
            <a:chOff x="267375" y="1071875"/>
            <a:chExt cx="470500" cy="428550"/>
          </a:xfrm>
        </p:grpSpPr>
        <p:sp>
          <p:nvSpPr>
            <p:cNvPr id="9" name="Google Shape;8313;p73">
              <a:extLst>
                <a:ext uri="{FF2B5EF4-FFF2-40B4-BE49-F238E27FC236}">
                  <a16:creationId xmlns:a16="http://schemas.microsoft.com/office/drawing/2014/main" id="{3DA8504A-AFDE-3C07-E72C-CB48A66318F6}"/>
                </a:ext>
              </a:extLst>
            </p:cNvPr>
            <p:cNvSpPr/>
            <p:nvPr/>
          </p:nvSpPr>
          <p:spPr>
            <a:xfrm>
              <a:off x="288350" y="1290825"/>
              <a:ext cx="209600" cy="209600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14;p73">
              <a:extLst>
                <a:ext uri="{FF2B5EF4-FFF2-40B4-BE49-F238E27FC236}">
                  <a16:creationId xmlns:a16="http://schemas.microsoft.com/office/drawing/2014/main" id="{69CB65F4-4356-3B98-FCC8-0A06E947A29E}"/>
                </a:ext>
              </a:extLst>
            </p:cNvPr>
            <p:cNvSpPr/>
            <p:nvPr/>
          </p:nvSpPr>
          <p:spPr>
            <a:xfrm>
              <a:off x="267375" y="1377050"/>
              <a:ext cx="79225" cy="79200"/>
            </a:xfrm>
            <a:custGeom>
              <a:avLst/>
              <a:gdLst/>
              <a:ahLst/>
              <a:cxnLst/>
              <a:rect l="l" t="t" r="r" b="b"/>
              <a:pathLst>
                <a:path w="3169" h="3168" extrusionOk="0">
                  <a:moveTo>
                    <a:pt x="1584" y="0"/>
                  </a:moveTo>
                  <a:cubicBezTo>
                    <a:pt x="710" y="0"/>
                    <a:pt x="1" y="710"/>
                    <a:pt x="1" y="1584"/>
                  </a:cubicBezTo>
                  <a:cubicBezTo>
                    <a:pt x="1" y="2459"/>
                    <a:pt x="710" y="3168"/>
                    <a:pt x="1584" y="3168"/>
                  </a:cubicBezTo>
                  <a:cubicBezTo>
                    <a:pt x="2459" y="3168"/>
                    <a:pt x="3168" y="2459"/>
                    <a:pt x="3168" y="1584"/>
                  </a:cubicBezTo>
                  <a:cubicBezTo>
                    <a:pt x="3168" y="710"/>
                    <a:pt x="2459" y="0"/>
                    <a:pt x="15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8315;p73">
              <a:extLst>
                <a:ext uri="{FF2B5EF4-FFF2-40B4-BE49-F238E27FC236}">
                  <a16:creationId xmlns:a16="http://schemas.microsoft.com/office/drawing/2014/main" id="{202C491E-A495-D709-6B1D-719C0B0C2AEF}"/>
                </a:ext>
              </a:extLst>
            </p:cNvPr>
            <p:cNvSpPr/>
            <p:nvPr/>
          </p:nvSpPr>
          <p:spPr>
            <a:xfrm>
              <a:off x="507325" y="1290825"/>
              <a:ext cx="209600" cy="209600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8316;p73">
              <a:extLst>
                <a:ext uri="{FF2B5EF4-FFF2-40B4-BE49-F238E27FC236}">
                  <a16:creationId xmlns:a16="http://schemas.microsoft.com/office/drawing/2014/main" id="{5F9E6519-C9B4-F687-55BC-73A741F013FC}"/>
                </a:ext>
              </a:extLst>
            </p:cNvPr>
            <p:cNvSpPr/>
            <p:nvPr/>
          </p:nvSpPr>
          <p:spPr>
            <a:xfrm>
              <a:off x="658700" y="1377050"/>
              <a:ext cx="79175" cy="79200"/>
            </a:xfrm>
            <a:custGeom>
              <a:avLst/>
              <a:gdLst/>
              <a:ahLst/>
              <a:cxnLst/>
              <a:rect l="l" t="t" r="r" b="b"/>
              <a:pathLst>
                <a:path w="3167" h="3168" extrusionOk="0">
                  <a:moveTo>
                    <a:pt x="1583" y="0"/>
                  </a:moveTo>
                  <a:cubicBezTo>
                    <a:pt x="708" y="0"/>
                    <a:pt x="1" y="710"/>
                    <a:pt x="1" y="1584"/>
                  </a:cubicBezTo>
                  <a:cubicBezTo>
                    <a:pt x="1" y="2459"/>
                    <a:pt x="708" y="3168"/>
                    <a:pt x="1583" y="3168"/>
                  </a:cubicBezTo>
                  <a:cubicBezTo>
                    <a:pt x="2457" y="3168"/>
                    <a:pt x="3166" y="2459"/>
                    <a:pt x="3166" y="1584"/>
                  </a:cubicBezTo>
                  <a:cubicBezTo>
                    <a:pt x="3166" y="710"/>
                    <a:pt x="2457" y="0"/>
                    <a:pt x="15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8317;p73">
              <a:extLst>
                <a:ext uri="{FF2B5EF4-FFF2-40B4-BE49-F238E27FC236}">
                  <a16:creationId xmlns:a16="http://schemas.microsoft.com/office/drawing/2014/main" id="{39D33D90-88D4-2809-E751-217132AE0B7F}"/>
                </a:ext>
              </a:extLst>
            </p:cNvPr>
            <p:cNvSpPr/>
            <p:nvPr/>
          </p:nvSpPr>
          <p:spPr>
            <a:xfrm>
              <a:off x="507325" y="1071875"/>
              <a:ext cx="209575" cy="209600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18;p73">
              <a:extLst>
                <a:ext uri="{FF2B5EF4-FFF2-40B4-BE49-F238E27FC236}">
                  <a16:creationId xmlns:a16="http://schemas.microsoft.com/office/drawing/2014/main" id="{23467B12-2FD1-3DEE-4C9D-4F302D3D6FBD}"/>
                </a:ext>
              </a:extLst>
            </p:cNvPr>
            <p:cNvSpPr/>
            <p:nvPr/>
          </p:nvSpPr>
          <p:spPr>
            <a:xfrm>
              <a:off x="658700" y="1116025"/>
              <a:ext cx="79175" cy="79175"/>
            </a:xfrm>
            <a:custGeom>
              <a:avLst/>
              <a:gdLst/>
              <a:ahLst/>
              <a:cxnLst/>
              <a:rect l="l" t="t" r="r" b="b"/>
              <a:pathLst>
                <a:path w="3167" h="3167" extrusionOk="0">
                  <a:moveTo>
                    <a:pt x="1583" y="1"/>
                  </a:moveTo>
                  <a:cubicBezTo>
                    <a:pt x="708" y="1"/>
                    <a:pt x="1" y="709"/>
                    <a:pt x="1" y="1583"/>
                  </a:cubicBezTo>
                  <a:cubicBezTo>
                    <a:pt x="1" y="2457"/>
                    <a:pt x="708" y="3167"/>
                    <a:pt x="1583" y="3167"/>
                  </a:cubicBezTo>
                  <a:cubicBezTo>
                    <a:pt x="2457" y="3167"/>
                    <a:pt x="3166" y="2457"/>
                    <a:pt x="3166" y="1583"/>
                  </a:cubicBezTo>
                  <a:cubicBezTo>
                    <a:pt x="3166" y="709"/>
                    <a:pt x="2457" y="1"/>
                    <a:pt x="1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8319;p73">
              <a:extLst>
                <a:ext uri="{FF2B5EF4-FFF2-40B4-BE49-F238E27FC236}">
                  <a16:creationId xmlns:a16="http://schemas.microsoft.com/office/drawing/2014/main" id="{9F417AB3-73B5-C66C-3FCC-5D177B18B446}"/>
                </a:ext>
              </a:extLst>
            </p:cNvPr>
            <p:cNvSpPr/>
            <p:nvPr/>
          </p:nvSpPr>
          <p:spPr>
            <a:xfrm>
              <a:off x="288350" y="1071875"/>
              <a:ext cx="209600" cy="209550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8320;p73">
              <a:extLst>
                <a:ext uri="{FF2B5EF4-FFF2-40B4-BE49-F238E27FC236}">
                  <a16:creationId xmlns:a16="http://schemas.microsoft.com/office/drawing/2014/main" id="{8225F35F-7DF3-8440-F1E0-3A47650FD224}"/>
                </a:ext>
              </a:extLst>
            </p:cNvPr>
            <p:cNvSpPr/>
            <p:nvPr/>
          </p:nvSpPr>
          <p:spPr>
            <a:xfrm>
              <a:off x="267375" y="1116025"/>
              <a:ext cx="79225" cy="79175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74B413B-4D98-A0F5-76A5-B04CEAD7DEDC}"/>
              </a:ext>
            </a:extLst>
          </p:cNvPr>
          <p:cNvSpPr txBox="1"/>
          <p:nvPr/>
        </p:nvSpPr>
        <p:spPr>
          <a:xfrm>
            <a:off x="3372809" y="2845984"/>
            <a:ext cx="118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763E7-A7FC-BF77-BA9B-4C578D0DEE68}"/>
              </a:ext>
            </a:extLst>
          </p:cNvPr>
          <p:cNvSpPr txBox="1"/>
          <p:nvPr/>
        </p:nvSpPr>
        <p:spPr>
          <a:xfrm rot="18508025">
            <a:off x="2858890" y="2291445"/>
            <a:ext cx="1313554" cy="307777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DA83A-0EAB-BBE3-CE09-EE9A6BB2D27C}"/>
              </a:ext>
            </a:extLst>
          </p:cNvPr>
          <p:cNvSpPr txBox="1"/>
          <p:nvPr/>
        </p:nvSpPr>
        <p:spPr>
          <a:xfrm rot="2653909">
            <a:off x="3784380" y="2238325"/>
            <a:ext cx="1418878" cy="4001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A54E4-B99C-5B78-223E-FF46D99E88A1}"/>
              </a:ext>
            </a:extLst>
          </p:cNvPr>
          <p:cNvSpPr txBox="1"/>
          <p:nvPr/>
        </p:nvSpPr>
        <p:spPr>
          <a:xfrm rot="18890035">
            <a:off x="3480721" y="3010308"/>
            <a:ext cx="1633114" cy="63069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algn="ctr"/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Language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A591D-33F1-59C7-C73A-664EA1FB15DC}"/>
              </a:ext>
            </a:extLst>
          </p:cNvPr>
          <p:cNvSpPr txBox="1"/>
          <p:nvPr/>
        </p:nvSpPr>
        <p:spPr>
          <a:xfrm rot="3046482">
            <a:off x="2733391" y="3008496"/>
            <a:ext cx="1858781" cy="70788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4415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628534" y="2571749"/>
            <a:ext cx="4462500" cy="765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EVOLVE PHASE</a:t>
            </a:r>
            <a:endParaRPr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625452" y="1032496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611664" y="238814"/>
            <a:ext cx="7708200" cy="1298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IMPACT</a:t>
            </a:r>
            <a:r>
              <a:rPr lang="en-US" sz="2000" b="1" spc="-5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EVALUATION</a:t>
            </a:r>
            <a:r>
              <a:rPr lang="en-US" sz="2000" b="1" spc="-4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INDICATORS</a:t>
            </a:r>
            <a:br>
              <a:rPr lang="en-IN" sz="1800" b="1">
                <a:effectLst/>
                <a:latin typeface="Times New Roman" panose="02020603050405020304" pitchFamily="18" charset="0"/>
              </a:rPr>
            </a:br>
            <a:endParaRPr/>
          </a:p>
        </p:txBody>
      </p:sp>
      <p:sp>
        <p:nvSpPr>
          <p:cNvPr id="429" name="Google Shape;429;p46"/>
          <p:cNvSpPr/>
          <p:nvPr/>
        </p:nvSpPr>
        <p:spPr>
          <a:xfrm>
            <a:off x="737847" y="844441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>
                <a:solidFill>
                  <a:schemeClr val="accent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Social Value</a:t>
            </a:r>
            <a:r>
              <a:rPr lang="en-US" b="1" spc="-25">
                <a:solidFill>
                  <a:schemeClr val="accent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>
                <a:solidFill>
                  <a:schemeClr val="accent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Creation</a:t>
            </a:r>
            <a:endParaRPr lang="en-US" b="1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799" y="1788680"/>
            <a:ext cx="1873652" cy="103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>
                <a:solidFill>
                  <a:schemeClr val="accent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</a:t>
            </a:r>
            <a:r>
              <a:rPr lang="en-US" b="1" spc="-65">
                <a:solidFill>
                  <a:schemeClr val="accent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chemeClr val="accent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endParaRPr lang="en-US" b="1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694049" y="2958176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17800" y="4040384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 rot="10800000" flipV="1">
            <a:off x="898071" y="4024492"/>
            <a:ext cx="16002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400" b="1" spc="-1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400" b="1" spc="-55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5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sz="1400" b="1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b="1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985250" y="2992325"/>
            <a:ext cx="13653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spc="-1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1400" b="1" spc="-35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Sustainability</a:t>
            </a:r>
            <a:endParaRPr sz="1400" b="1">
              <a:solidFill>
                <a:schemeClr val="accent4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981566" y="832757"/>
            <a:ext cx="2709506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social value of creating this product is mainly for the specially abled people.</a:t>
            </a:r>
            <a:endParaRPr lang="en-IN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997329" y="1765462"/>
            <a:ext cx="2709506" cy="1075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Observe the Satisfaction of specially-abled individuals and their families by the impact created by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Aerotouch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their daily lives.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982760" y="2924085"/>
            <a:ext cx="2724075" cy="9404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6" algn="just"/>
            <a:r>
              <a:rPr lang="en-US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Financially and Training sustainability for long-term usage by assessing programs for users, caregivers, and professionals.</a:t>
            </a:r>
            <a:endParaRPr lang="en-IN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6"/>
            <a:endParaRPr/>
          </a:p>
        </p:txBody>
      </p:sp>
      <p:sp>
        <p:nvSpPr>
          <p:cNvPr id="440" name="Google Shape;440;p46"/>
          <p:cNvSpPr/>
          <p:nvPr/>
        </p:nvSpPr>
        <p:spPr>
          <a:xfrm>
            <a:off x="2997329" y="4040384"/>
            <a:ext cx="2693743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Track the growth and measure the adoptability of the users towards the project</a:t>
            </a:r>
            <a:r>
              <a:rPr lang="en-US" sz="180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180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16270-9297-3F2C-F5F1-BCA32F34C262}"/>
              </a:ext>
            </a:extLst>
          </p:cNvPr>
          <p:cNvSpPr/>
          <p:nvPr/>
        </p:nvSpPr>
        <p:spPr>
          <a:xfrm>
            <a:off x="6034591" y="818145"/>
            <a:ext cx="2576316" cy="778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3845" algn="just">
              <a:spcBef>
                <a:spcPts val="115"/>
              </a:spcBef>
              <a:spcAft>
                <a:spcPts val="0"/>
              </a:spcAft>
            </a:pPr>
            <a:endParaRPr lang="en-IN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Specially abled people and their family members; 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Non-profit cooperation groups</a:t>
            </a:r>
            <a:endParaRPr lang="en-IN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6EB63-D5B3-B93A-5143-AD398B494019}"/>
              </a:ext>
            </a:extLst>
          </p:cNvPr>
          <p:cNvSpPr/>
          <p:nvPr/>
        </p:nvSpPr>
        <p:spPr>
          <a:xfrm>
            <a:off x="6034591" y="1765095"/>
            <a:ext cx="2588615" cy="1036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Care givers and Health professionals are the secondary stakeholders of this project</a:t>
            </a:r>
            <a:r>
              <a:rPr lang="en-US" sz="1800">
                <a:solidFill>
                  <a:srgbClr val="221F1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EB2A0-DDE1-0FC8-0DD9-8061EDF0709E}"/>
              </a:ext>
            </a:extLst>
          </p:cNvPr>
          <p:cNvSpPr/>
          <p:nvPr/>
        </p:nvSpPr>
        <p:spPr>
          <a:xfrm>
            <a:off x="6034590" y="2924085"/>
            <a:ext cx="2576318" cy="87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3845" lvl="2" algn="just">
              <a:spcBef>
                <a:spcPts val="115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Assistive expertise for long term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maintanance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Manufacturers and suppliers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0C23C-BABC-77ED-A750-A679134FF253}"/>
              </a:ext>
            </a:extLst>
          </p:cNvPr>
          <p:cNvSpPr/>
          <p:nvPr/>
        </p:nvSpPr>
        <p:spPr>
          <a:xfrm>
            <a:off x="6034590" y="4040384"/>
            <a:ext cx="2588615" cy="778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Investors and Sponsors; Accessibility Experts to ensure whether the project continues to meet evolving accessibility.</a:t>
            </a:r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>
            <a:spLocks noGrp="1"/>
          </p:cNvSpPr>
          <p:nvPr>
            <p:ph type="subTitle" idx="1"/>
          </p:nvPr>
        </p:nvSpPr>
        <p:spPr>
          <a:xfrm>
            <a:off x="701550" y="1204349"/>
            <a:ext cx="227205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600" spc="-1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-1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1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</a:t>
            </a:r>
            <a:r>
              <a:rPr lang="en-US" sz="1600" spc="-1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</a:t>
            </a:r>
            <a:r>
              <a:rPr lang="en-US" sz="1600" spc="-1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about?</a:t>
            </a:r>
            <a:endParaRPr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2" name="Google Shape;632;p61"/>
          <p:cNvSpPr txBox="1">
            <a:spLocks noGrp="1"/>
          </p:cNvSpPr>
          <p:nvPr>
            <p:ph type="subTitle" idx="2"/>
          </p:nvPr>
        </p:nvSpPr>
        <p:spPr>
          <a:xfrm>
            <a:off x="711900" y="1851449"/>
            <a:ext cx="2261700" cy="1038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Achieving Quick Win can be a great way in promoting our product to wide range of people.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33" name="Google Shape;633;p61"/>
          <p:cNvSpPr txBox="1">
            <a:spLocks noGrp="1"/>
          </p:cNvSpPr>
          <p:nvPr>
            <p:ph type="subTitle" idx="3"/>
          </p:nvPr>
        </p:nvSpPr>
        <p:spPr>
          <a:xfrm>
            <a:off x="3169541" y="1203650"/>
            <a:ext cx="2272050" cy="918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the success indicator(s)?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22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/>
          </a:p>
        </p:txBody>
      </p:sp>
      <p:sp>
        <p:nvSpPr>
          <p:cNvPr id="634" name="Google Shape;634;p61"/>
          <p:cNvSpPr txBox="1">
            <a:spLocks noGrp="1"/>
          </p:cNvSpPr>
          <p:nvPr>
            <p:ph type="subTitle" idx="4"/>
          </p:nvPr>
        </p:nvSpPr>
        <p:spPr>
          <a:xfrm>
            <a:off x="3179890" y="1851449"/>
            <a:ext cx="2159553" cy="918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Growth in usage rate by specially abled people and their consistent usage over time.</a:t>
            </a:r>
            <a:endParaRPr lang="en-IN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1"/>
          <p:cNvSpPr txBox="1">
            <a:spLocks noGrp="1"/>
          </p:cNvSpPr>
          <p:nvPr>
            <p:ph type="subTitle" idx="5"/>
          </p:nvPr>
        </p:nvSpPr>
        <p:spPr>
          <a:xfrm>
            <a:off x="5441591" y="1088992"/>
            <a:ext cx="204763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600" spc="-1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600" spc="-1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1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resources/ staffs needed?</a:t>
            </a:r>
            <a:endParaRPr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6" name="Google Shape;636;p61"/>
          <p:cNvSpPr txBox="1">
            <a:spLocks noGrp="1"/>
          </p:cNvSpPr>
          <p:nvPr>
            <p:ph type="subTitle" idx="6"/>
          </p:nvPr>
        </p:nvSpPr>
        <p:spPr>
          <a:xfrm>
            <a:off x="5408934" y="1865841"/>
            <a:ext cx="2229043" cy="1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team for financial planning and a team with experts in all the fields related to this project.</a:t>
            </a:r>
            <a:endParaRPr/>
          </a:p>
        </p:txBody>
      </p:sp>
      <p:sp>
        <p:nvSpPr>
          <p:cNvPr id="637" name="Google Shape;637;p61"/>
          <p:cNvSpPr txBox="1">
            <a:spLocks noGrp="1"/>
          </p:cNvSpPr>
          <p:nvPr>
            <p:ph type="subTitle" idx="7"/>
          </p:nvPr>
        </p:nvSpPr>
        <p:spPr>
          <a:xfrm>
            <a:off x="651762" y="2987441"/>
            <a:ext cx="2229043" cy="833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en-US" sz="1600" spc="-2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600" spc="-2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</a:t>
            </a:r>
            <a:r>
              <a:rPr lang="en-US" sz="1600" spc="-3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3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</a:t>
            </a:r>
            <a:r>
              <a:rPr lang="en-US" sz="1600" spc="-3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</a:t>
            </a:r>
            <a:r>
              <a:rPr lang="en-US" sz="1600" spc="-2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implementation?</a:t>
            </a:r>
            <a:endParaRPr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8" name="Google Shape;638;p61"/>
          <p:cNvSpPr txBox="1">
            <a:spLocks noGrp="1"/>
          </p:cNvSpPr>
          <p:nvPr>
            <p:ph type="subTitle" idx="8"/>
          </p:nvPr>
        </p:nvSpPr>
        <p:spPr>
          <a:xfrm>
            <a:off x="636429" y="3782000"/>
            <a:ext cx="2347521" cy="1038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reliable project manager will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 responsible </a:t>
            </a:r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organize, coordinate, manage and supervise.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39" name="Google Shape;639;p61"/>
          <p:cNvSpPr txBox="1">
            <a:spLocks noGrp="1"/>
          </p:cNvSpPr>
          <p:nvPr>
            <p:ph type="subTitle" idx="9"/>
          </p:nvPr>
        </p:nvSpPr>
        <p:spPr>
          <a:xfrm>
            <a:off x="3072568" y="3001832"/>
            <a:ext cx="2331191" cy="612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600" spc="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-1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1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timeline</a:t>
            </a:r>
            <a:r>
              <a:rPr lang="en-US" sz="1600" spc="-1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till</a:t>
            </a:r>
            <a:r>
              <a:rPr lang="en-US" sz="1600" spc="-1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completion?</a:t>
            </a:r>
            <a:endParaRPr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0" name="Google Shape;640;p61"/>
          <p:cNvSpPr txBox="1">
            <a:spLocks noGrp="1"/>
          </p:cNvSpPr>
          <p:nvPr>
            <p:ph type="subTitle" idx="13"/>
          </p:nvPr>
        </p:nvSpPr>
        <p:spPr>
          <a:xfrm>
            <a:off x="3097445" y="3740632"/>
            <a:ext cx="2158555" cy="1009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 Win Identification – 5 days; </a:t>
            </a:r>
            <a:r>
              <a:rPr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Detailed planning and resource allocation -7 weeks; </a:t>
            </a:r>
            <a:endParaRPr lang="en-IN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1" name="Google Shape;641;p61"/>
          <p:cNvSpPr txBox="1">
            <a:spLocks noGrp="1"/>
          </p:cNvSpPr>
          <p:nvPr>
            <p:ph type="subTitle" idx="14"/>
          </p:nvPr>
        </p:nvSpPr>
        <p:spPr>
          <a:xfrm>
            <a:off x="5441590" y="2952199"/>
            <a:ext cx="2145599" cy="66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600" spc="-1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600" spc="-1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600" spc="-2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</a:t>
            </a:r>
            <a:r>
              <a:rPr lang="en-US" sz="1600" spc="-2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600" spc="-1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</a:t>
            </a:r>
            <a:r>
              <a:rPr lang="en-US" sz="1600" spc="-5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update?</a:t>
            </a:r>
            <a:endParaRPr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2" name="Google Shape;642;p61"/>
          <p:cNvSpPr txBox="1">
            <a:spLocks noGrp="1"/>
          </p:cNvSpPr>
          <p:nvPr>
            <p:ph type="subTitle" idx="15"/>
          </p:nvPr>
        </p:nvSpPr>
        <p:spPr>
          <a:xfrm>
            <a:off x="5403759" y="3740632"/>
            <a:ext cx="2347521" cy="1259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 team meetings and monthly progress updates and also after getting feedbacks from the users to consolidate and rectify it.</a:t>
            </a: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7900" y="374550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IDENTIFYING</a:t>
            </a:r>
            <a:r>
              <a:rPr lang="en-US" sz="2400" spc="325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QUICK</a:t>
            </a:r>
            <a:r>
              <a:rPr lang="en-US" sz="2400" b="1" spc="32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WIN</a:t>
            </a:r>
            <a:br>
              <a:rPr lang="en-IN" sz="1800" b="1">
                <a:effectLst/>
                <a:latin typeface="Times New Roman" panose="02020603050405020304" pitchFamily="18" charset="0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7932;p71">
            <a:extLst>
              <a:ext uri="{FF2B5EF4-FFF2-40B4-BE49-F238E27FC236}">
                <a16:creationId xmlns:a16="http://schemas.microsoft.com/office/drawing/2014/main" id="{47F3312A-F255-1237-4E2E-2CE56D5BD0FD}"/>
              </a:ext>
            </a:extLst>
          </p:cNvPr>
          <p:cNvGrpSpPr/>
          <p:nvPr/>
        </p:nvGrpSpPr>
        <p:grpSpPr>
          <a:xfrm>
            <a:off x="421288" y="173884"/>
            <a:ext cx="7391933" cy="4824305"/>
            <a:chOff x="2389399" y="2595741"/>
            <a:chExt cx="828819" cy="801369"/>
          </a:xfrm>
        </p:grpSpPr>
        <p:grpSp>
          <p:nvGrpSpPr>
            <p:cNvPr id="20" name="Google Shape;7933;p71">
              <a:extLst>
                <a:ext uri="{FF2B5EF4-FFF2-40B4-BE49-F238E27FC236}">
                  <a16:creationId xmlns:a16="http://schemas.microsoft.com/office/drawing/2014/main" id="{48C19E87-4ED9-9FBF-DB6E-1688D8317BC4}"/>
                </a:ext>
              </a:extLst>
            </p:cNvPr>
            <p:cNvGrpSpPr/>
            <p:nvPr/>
          </p:nvGrpSpPr>
          <p:grpSpPr>
            <a:xfrm>
              <a:off x="2492145" y="2881565"/>
              <a:ext cx="607243" cy="229690"/>
              <a:chOff x="2492145" y="2881565"/>
              <a:chExt cx="607243" cy="229690"/>
            </a:xfrm>
          </p:grpSpPr>
          <p:sp>
            <p:nvSpPr>
              <p:cNvPr id="71" name="Google Shape;7934;p71">
                <a:extLst>
                  <a:ext uri="{FF2B5EF4-FFF2-40B4-BE49-F238E27FC236}">
                    <a16:creationId xmlns:a16="http://schemas.microsoft.com/office/drawing/2014/main" id="{A9A04644-9358-4F4E-A4F5-3031EF45A5D7}"/>
                  </a:ext>
                </a:extLst>
              </p:cNvPr>
              <p:cNvSpPr/>
              <p:nvPr/>
            </p:nvSpPr>
            <p:spPr>
              <a:xfrm>
                <a:off x="2530550" y="2913581"/>
                <a:ext cx="530449" cy="165654"/>
              </a:xfrm>
              <a:custGeom>
                <a:avLst/>
                <a:gdLst/>
                <a:ahLst/>
                <a:cxnLst/>
                <a:rect l="l" t="t" r="r" b="b"/>
                <a:pathLst>
                  <a:path w="116549" h="36397" extrusionOk="0">
                    <a:moveTo>
                      <a:pt x="18199" y="1"/>
                    </a:moveTo>
                    <a:cubicBezTo>
                      <a:pt x="8148" y="1"/>
                      <a:pt x="1" y="8148"/>
                      <a:pt x="1" y="18198"/>
                    </a:cubicBezTo>
                    <a:cubicBezTo>
                      <a:pt x="1" y="28249"/>
                      <a:pt x="8148" y="36396"/>
                      <a:pt x="18199" y="36396"/>
                    </a:cubicBezTo>
                    <a:lnTo>
                      <a:pt x="98350" y="36396"/>
                    </a:lnTo>
                    <a:cubicBezTo>
                      <a:pt x="108401" y="36396"/>
                      <a:pt x="116548" y="28249"/>
                      <a:pt x="116548" y="18198"/>
                    </a:cubicBezTo>
                    <a:cubicBezTo>
                      <a:pt x="116548" y="8148"/>
                      <a:pt x="108401" y="1"/>
                      <a:pt x="9835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935;p71">
                <a:extLst>
                  <a:ext uri="{FF2B5EF4-FFF2-40B4-BE49-F238E27FC236}">
                    <a16:creationId xmlns:a16="http://schemas.microsoft.com/office/drawing/2014/main" id="{313072DE-2179-2D0E-A585-C8DF16D0C028}"/>
                  </a:ext>
                </a:extLst>
              </p:cNvPr>
              <p:cNvSpPr/>
              <p:nvPr/>
            </p:nvSpPr>
            <p:spPr>
              <a:xfrm>
                <a:off x="2886492" y="2881565"/>
                <a:ext cx="212896" cy="229690"/>
              </a:xfrm>
              <a:custGeom>
                <a:avLst/>
                <a:gdLst/>
                <a:ahLst/>
                <a:cxnLst/>
                <a:rect l="l" t="t" r="r" b="b"/>
                <a:pathLst>
                  <a:path w="46777" h="50467" extrusionOk="0">
                    <a:moveTo>
                      <a:pt x="1" y="1"/>
                    </a:moveTo>
                    <a:lnTo>
                      <a:pt x="1" y="1458"/>
                    </a:lnTo>
                    <a:lnTo>
                      <a:pt x="21544" y="1458"/>
                    </a:lnTo>
                    <a:cubicBezTo>
                      <a:pt x="34653" y="1458"/>
                      <a:pt x="45320" y="12123"/>
                      <a:pt x="45320" y="25233"/>
                    </a:cubicBezTo>
                    <a:cubicBezTo>
                      <a:pt x="45320" y="38344"/>
                      <a:pt x="34653" y="49009"/>
                      <a:pt x="21544" y="49009"/>
                    </a:cubicBezTo>
                    <a:lnTo>
                      <a:pt x="1" y="49009"/>
                    </a:lnTo>
                    <a:lnTo>
                      <a:pt x="1" y="50466"/>
                    </a:lnTo>
                    <a:lnTo>
                      <a:pt x="21544" y="50466"/>
                    </a:lnTo>
                    <a:cubicBezTo>
                      <a:pt x="35457" y="50466"/>
                      <a:pt x="46776" y="39146"/>
                      <a:pt x="46776" y="25233"/>
                    </a:cubicBezTo>
                    <a:cubicBezTo>
                      <a:pt x="46776" y="11322"/>
                      <a:pt x="35457" y="1"/>
                      <a:pt x="21544" y="1"/>
                    </a:cubicBezTo>
                    <a:close/>
                  </a:path>
                </a:pathLst>
              </a:custGeom>
              <a:solidFill>
                <a:srgbClr val="969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936;p71">
                <a:extLst>
                  <a:ext uri="{FF2B5EF4-FFF2-40B4-BE49-F238E27FC236}">
                    <a16:creationId xmlns:a16="http://schemas.microsoft.com/office/drawing/2014/main" id="{D1D1DA1D-6D11-3F14-535F-26771AC91318}"/>
                  </a:ext>
                </a:extLst>
              </p:cNvPr>
              <p:cNvSpPr/>
              <p:nvPr/>
            </p:nvSpPr>
            <p:spPr>
              <a:xfrm>
                <a:off x="2492145" y="2881565"/>
                <a:ext cx="212878" cy="229690"/>
              </a:xfrm>
              <a:custGeom>
                <a:avLst/>
                <a:gdLst/>
                <a:ahLst/>
                <a:cxnLst/>
                <a:rect l="l" t="t" r="r" b="b"/>
                <a:pathLst>
                  <a:path w="46773" h="50467" extrusionOk="0">
                    <a:moveTo>
                      <a:pt x="25232" y="1"/>
                    </a:moveTo>
                    <a:cubicBezTo>
                      <a:pt x="11319" y="1"/>
                      <a:pt x="0" y="11322"/>
                      <a:pt x="0" y="25233"/>
                    </a:cubicBezTo>
                    <a:cubicBezTo>
                      <a:pt x="0" y="39146"/>
                      <a:pt x="11319" y="50466"/>
                      <a:pt x="25232" y="50466"/>
                    </a:cubicBezTo>
                    <a:lnTo>
                      <a:pt x="46773" y="50466"/>
                    </a:lnTo>
                    <a:lnTo>
                      <a:pt x="46773" y="49007"/>
                    </a:lnTo>
                    <a:lnTo>
                      <a:pt x="25232" y="49007"/>
                    </a:lnTo>
                    <a:cubicBezTo>
                      <a:pt x="12124" y="49007"/>
                      <a:pt x="1456" y="38344"/>
                      <a:pt x="1456" y="25233"/>
                    </a:cubicBezTo>
                    <a:cubicBezTo>
                      <a:pt x="1456" y="12123"/>
                      <a:pt x="12124" y="1457"/>
                      <a:pt x="25232" y="1457"/>
                    </a:cubicBezTo>
                    <a:lnTo>
                      <a:pt x="46773" y="1457"/>
                    </a:lnTo>
                    <a:lnTo>
                      <a:pt x="46773" y="1"/>
                    </a:lnTo>
                    <a:close/>
                  </a:path>
                </a:pathLst>
              </a:custGeom>
              <a:solidFill>
                <a:srgbClr val="969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7937;p71">
              <a:extLst>
                <a:ext uri="{FF2B5EF4-FFF2-40B4-BE49-F238E27FC236}">
                  <a16:creationId xmlns:a16="http://schemas.microsoft.com/office/drawing/2014/main" id="{192A3043-6A85-CF54-934B-0700BA40C0BE}"/>
                </a:ext>
              </a:extLst>
            </p:cNvPr>
            <p:cNvGrpSpPr/>
            <p:nvPr/>
          </p:nvGrpSpPr>
          <p:grpSpPr>
            <a:xfrm>
              <a:off x="2389399" y="2595741"/>
              <a:ext cx="812737" cy="296821"/>
              <a:chOff x="2389399" y="2595741"/>
              <a:chExt cx="812737" cy="296821"/>
            </a:xfrm>
          </p:grpSpPr>
          <p:grpSp>
            <p:nvGrpSpPr>
              <p:cNvPr id="47" name="Google Shape;7938;p71">
                <a:extLst>
                  <a:ext uri="{FF2B5EF4-FFF2-40B4-BE49-F238E27FC236}">
                    <a16:creationId xmlns:a16="http://schemas.microsoft.com/office/drawing/2014/main" id="{D84AAF7E-F02C-1267-6232-E3BA763BB64B}"/>
                  </a:ext>
                </a:extLst>
              </p:cNvPr>
              <p:cNvGrpSpPr/>
              <p:nvPr/>
            </p:nvGrpSpPr>
            <p:grpSpPr>
              <a:xfrm>
                <a:off x="2389399" y="2595741"/>
                <a:ext cx="363634" cy="296821"/>
                <a:chOff x="2389399" y="2595741"/>
                <a:chExt cx="363634" cy="296821"/>
              </a:xfrm>
            </p:grpSpPr>
            <p:grpSp>
              <p:nvGrpSpPr>
                <p:cNvPr id="64" name="Google Shape;7939;p71">
                  <a:extLst>
                    <a:ext uri="{FF2B5EF4-FFF2-40B4-BE49-F238E27FC236}">
                      <a16:creationId xmlns:a16="http://schemas.microsoft.com/office/drawing/2014/main" id="{6AC8A089-2722-CCA9-1DB7-FB19E89F6947}"/>
                    </a:ext>
                  </a:extLst>
                </p:cNvPr>
                <p:cNvGrpSpPr/>
                <p:nvPr/>
              </p:nvGrpSpPr>
              <p:grpSpPr>
                <a:xfrm>
                  <a:off x="2493852" y="2794333"/>
                  <a:ext cx="259181" cy="98228"/>
                  <a:chOff x="2493852" y="2794333"/>
                  <a:chExt cx="259181" cy="98228"/>
                </a:xfrm>
              </p:grpSpPr>
              <p:sp>
                <p:nvSpPr>
                  <p:cNvPr id="68" name="Google Shape;7940;p71">
                    <a:extLst>
                      <a:ext uri="{FF2B5EF4-FFF2-40B4-BE49-F238E27FC236}">
                        <a16:creationId xmlns:a16="http://schemas.microsoft.com/office/drawing/2014/main" id="{311F2A03-51D7-C5BF-6288-53A90061E855}"/>
                      </a:ext>
                    </a:extLst>
                  </p:cNvPr>
                  <p:cNvSpPr/>
                  <p:nvPr/>
                </p:nvSpPr>
                <p:spPr>
                  <a:xfrm>
                    <a:off x="2500419" y="2800896"/>
                    <a:ext cx="246071" cy="8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6" h="18698" extrusionOk="0">
                        <a:moveTo>
                          <a:pt x="243" y="1"/>
                        </a:moveTo>
                        <a:cubicBezTo>
                          <a:pt x="108" y="1"/>
                          <a:pt x="1" y="108"/>
                          <a:pt x="1" y="243"/>
                        </a:cubicBezTo>
                        <a:cubicBezTo>
                          <a:pt x="1" y="4216"/>
                          <a:pt x="3233" y="7447"/>
                          <a:pt x="7204" y="7447"/>
                        </a:cubicBezTo>
                        <a:lnTo>
                          <a:pt x="47616" y="7447"/>
                        </a:lnTo>
                        <a:cubicBezTo>
                          <a:pt x="50905" y="7447"/>
                          <a:pt x="53581" y="10122"/>
                          <a:pt x="53581" y="13412"/>
                        </a:cubicBezTo>
                        <a:lnTo>
                          <a:pt x="53581" y="18455"/>
                        </a:lnTo>
                        <a:cubicBezTo>
                          <a:pt x="53581" y="18590"/>
                          <a:pt x="53688" y="18697"/>
                          <a:pt x="53823" y="18697"/>
                        </a:cubicBezTo>
                        <a:cubicBezTo>
                          <a:pt x="53957" y="18697"/>
                          <a:pt x="54065" y="18590"/>
                          <a:pt x="54062" y="18455"/>
                        </a:cubicBezTo>
                        <a:lnTo>
                          <a:pt x="54062" y="13412"/>
                        </a:lnTo>
                        <a:cubicBezTo>
                          <a:pt x="54062" y="9854"/>
                          <a:pt x="51169" y="6961"/>
                          <a:pt x="47611" y="6961"/>
                        </a:cubicBezTo>
                        <a:lnTo>
                          <a:pt x="7203" y="6961"/>
                        </a:lnTo>
                        <a:cubicBezTo>
                          <a:pt x="3498" y="6961"/>
                          <a:pt x="485" y="3946"/>
                          <a:pt x="485" y="243"/>
                        </a:cubicBezTo>
                        <a:cubicBezTo>
                          <a:pt x="485" y="108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7941;p71">
                    <a:extLst>
                      <a:ext uri="{FF2B5EF4-FFF2-40B4-BE49-F238E27FC236}">
                        <a16:creationId xmlns:a16="http://schemas.microsoft.com/office/drawing/2014/main" id="{8489569B-9E6E-A3EA-3CF1-9ADFC39C5217}"/>
                      </a:ext>
                    </a:extLst>
                  </p:cNvPr>
                  <p:cNvSpPr/>
                  <p:nvPr/>
                </p:nvSpPr>
                <p:spPr>
                  <a:xfrm>
                    <a:off x="2493852" y="2794333"/>
                    <a:ext cx="15356" cy="1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4" y="2617"/>
                          <a:pt x="3374" y="1687"/>
                        </a:cubicBezTo>
                        <a:cubicBezTo>
                          <a:pt x="3374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942;p71">
                    <a:extLst>
                      <a:ext uri="{FF2B5EF4-FFF2-40B4-BE49-F238E27FC236}">
                        <a16:creationId xmlns:a16="http://schemas.microsoft.com/office/drawing/2014/main" id="{B66130C4-6216-C66F-80FB-75201215A4EF}"/>
                      </a:ext>
                    </a:extLst>
                  </p:cNvPr>
                  <p:cNvSpPr/>
                  <p:nvPr/>
                </p:nvSpPr>
                <p:spPr>
                  <a:xfrm>
                    <a:off x="2737686" y="2877210"/>
                    <a:ext cx="15347" cy="1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" name="Google Shape;7943;p71">
                  <a:extLst>
                    <a:ext uri="{FF2B5EF4-FFF2-40B4-BE49-F238E27FC236}">
                      <a16:creationId xmlns:a16="http://schemas.microsoft.com/office/drawing/2014/main" id="{A66149B5-43C4-C686-A74B-05AB9C002D4B}"/>
                    </a:ext>
                  </a:extLst>
                </p:cNvPr>
                <p:cNvGrpSpPr/>
                <p:nvPr/>
              </p:nvGrpSpPr>
              <p:grpSpPr>
                <a:xfrm>
                  <a:off x="2389399" y="2595741"/>
                  <a:ext cx="224284" cy="182006"/>
                  <a:chOff x="2389399" y="2595741"/>
                  <a:chExt cx="224284" cy="182006"/>
                </a:xfrm>
              </p:grpSpPr>
              <p:sp>
                <p:nvSpPr>
                  <p:cNvPr id="66" name="Google Shape;7944;p71">
                    <a:extLst>
                      <a:ext uri="{FF2B5EF4-FFF2-40B4-BE49-F238E27FC236}">
                        <a16:creationId xmlns:a16="http://schemas.microsoft.com/office/drawing/2014/main" id="{8D4F9E42-76B8-D710-E805-17B88A68B09B}"/>
                      </a:ext>
                    </a:extLst>
                  </p:cNvPr>
                  <p:cNvSpPr/>
                  <p:nvPr/>
                </p:nvSpPr>
                <p:spPr>
                  <a:xfrm>
                    <a:off x="2389399" y="2595741"/>
                    <a:ext cx="224284" cy="182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90" extrusionOk="0">
                        <a:moveTo>
                          <a:pt x="7997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7" y="39989"/>
                        </a:cubicBezTo>
                        <a:lnTo>
                          <a:pt x="41282" y="39989"/>
                        </a:lnTo>
                        <a:cubicBezTo>
                          <a:pt x="45697" y="39989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8" y="3580"/>
                          <a:pt x="45697" y="1"/>
                          <a:pt x="4128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657E9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7945;p71">
                    <a:extLst>
                      <a:ext uri="{FF2B5EF4-FFF2-40B4-BE49-F238E27FC236}">
                        <a16:creationId xmlns:a16="http://schemas.microsoft.com/office/drawing/2014/main" id="{B818374F-DC04-1FF5-311F-0747CCB9F080}"/>
                      </a:ext>
                    </a:extLst>
                  </p:cNvPr>
                  <p:cNvSpPr/>
                  <p:nvPr/>
                </p:nvSpPr>
                <p:spPr>
                  <a:xfrm>
                    <a:off x="2430284" y="2686181"/>
                    <a:ext cx="140289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4" h="243" extrusionOk="0">
                        <a:moveTo>
                          <a:pt x="121" y="1"/>
                        </a:moveTo>
                        <a:cubicBezTo>
                          <a:pt x="55" y="1"/>
                          <a:pt x="0" y="55"/>
                          <a:pt x="0" y="121"/>
                        </a:cubicBezTo>
                        <a:cubicBezTo>
                          <a:pt x="0" y="187"/>
                          <a:pt x="55" y="243"/>
                          <a:pt x="121" y="243"/>
                        </a:cubicBezTo>
                        <a:lnTo>
                          <a:pt x="30703" y="243"/>
                        </a:lnTo>
                        <a:cubicBezTo>
                          <a:pt x="30769" y="243"/>
                          <a:pt x="30823" y="187"/>
                          <a:pt x="30823" y="121"/>
                        </a:cubicBezTo>
                        <a:cubicBezTo>
                          <a:pt x="30823" y="55"/>
                          <a:pt x="30767" y="1"/>
                          <a:pt x="30701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8" name="Google Shape;7946;p71">
                <a:extLst>
                  <a:ext uri="{FF2B5EF4-FFF2-40B4-BE49-F238E27FC236}">
                    <a16:creationId xmlns:a16="http://schemas.microsoft.com/office/drawing/2014/main" id="{09034600-65DC-A422-3F35-B87C375C4B8B}"/>
                  </a:ext>
                </a:extLst>
              </p:cNvPr>
              <p:cNvGrpSpPr/>
              <p:nvPr/>
            </p:nvGrpSpPr>
            <p:grpSpPr>
              <a:xfrm>
                <a:off x="2683630" y="2595741"/>
                <a:ext cx="224274" cy="296821"/>
                <a:chOff x="2683630" y="2595741"/>
                <a:chExt cx="224274" cy="296821"/>
              </a:xfrm>
            </p:grpSpPr>
            <p:grpSp>
              <p:nvGrpSpPr>
                <p:cNvPr id="57" name="Google Shape;7947;p71">
                  <a:extLst>
                    <a:ext uri="{FF2B5EF4-FFF2-40B4-BE49-F238E27FC236}">
                      <a16:creationId xmlns:a16="http://schemas.microsoft.com/office/drawing/2014/main" id="{EF47FBF3-800C-A9CA-B0D2-BDC9A3620E2C}"/>
                    </a:ext>
                  </a:extLst>
                </p:cNvPr>
                <p:cNvGrpSpPr/>
                <p:nvPr/>
              </p:nvGrpSpPr>
              <p:grpSpPr>
                <a:xfrm>
                  <a:off x="2788083" y="2794333"/>
                  <a:ext cx="15352" cy="98228"/>
                  <a:chOff x="2788083" y="2794333"/>
                  <a:chExt cx="15352" cy="98228"/>
                </a:xfrm>
              </p:grpSpPr>
              <p:sp>
                <p:nvSpPr>
                  <p:cNvPr id="61" name="Google Shape;7948;p71">
                    <a:extLst>
                      <a:ext uri="{FF2B5EF4-FFF2-40B4-BE49-F238E27FC236}">
                        <a16:creationId xmlns:a16="http://schemas.microsoft.com/office/drawing/2014/main" id="{68D0C23A-0AA4-47E1-52BA-1DF11BC06200}"/>
                      </a:ext>
                    </a:extLst>
                  </p:cNvPr>
                  <p:cNvSpPr/>
                  <p:nvPr/>
                </p:nvSpPr>
                <p:spPr>
                  <a:xfrm>
                    <a:off x="2794655" y="2800905"/>
                    <a:ext cx="2212" cy="85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6" extrusionOk="0">
                        <a:moveTo>
                          <a:pt x="243" y="0"/>
                        </a:moveTo>
                        <a:cubicBezTo>
                          <a:pt x="108" y="0"/>
                          <a:pt x="1" y="109"/>
                          <a:pt x="1" y="243"/>
                        </a:cubicBezTo>
                        <a:lnTo>
                          <a:pt x="1" y="18453"/>
                        </a:lnTo>
                        <a:cubicBezTo>
                          <a:pt x="1" y="18588"/>
                          <a:pt x="108" y="18695"/>
                          <a:pt x="243" y="18695"/>
                        </a:cubicBezTo>
                        <a:cubicBezTo>
                          <a:pt x="377" y="18695"/>
                          <a:pt x="485" y="18588"/>
                          <a:pt x="485" y="18453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0"/>
                          <a:pt x="243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7949;p71">
                    <a:extLst>
                      <a:ext uri="{FF2B5EF4-FFF2-40B4-BE49-F238E27FC236}">
                        <a16:creationId xmlns:a16="http://schemas.microsoft.com/office/drawing/2014/main" id="{B1C7B377-5434-CEE9-C143-E342FF5A8AA8}"/>
                      </a:ext>
                    </a:extLst>
                  </p:cNvPr>
                  <p:cNvSpPr/>
                  <p:nvPr/>
                </p:nvSpPr>
                <p:spPr>
                  <a:xfrm>
                    <a:off x="2788083" y="2794333"/>
                    <a:ext cx="15352" cy="1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7"/>
                          <a:pt x="3372" y="1687"/>
                        </a:cubicBezTo>
                        <a:cubicBezTo>
                          <a:pt x="3372" y="754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7950;p71">
                    <a:extLst>
                      <a:ext uri="{FF2B5EF4-FFF2-40B4-BE49-F238E27FC236}">
                        <a16:creationId xmlns:a16="http://schemas.microsoft.com/office/drawing/2014/main" id="{689024AA-57C7-715B-CD23-2CB947950FD8}"/>
                      </a:ext>
                    </a:extLst>
                  </p:cNvPr>
                  <p:cNvSpPr/>
                  <p:nvPr/>
                </p:nvSpPr>
                <p:spPr>
                  <a:xfrm>
                    <a:off x="2788083" y="2877210"/>
                    <a:ext cx="15352" cy="1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7951;p71">
                  <a:extLst>
                    <a:ext uri="{FF2B5EF4-FFF2-40B4-BE49-F238E27FC236}">
                      <a16:creationId xmlns:a16="http://schemas.microsoft.com/office/drawing/2014/main" id="{5D725C65-B684-DC2F-9E33-49A44FFB1DC7}"/>
                    </a:ext>
                  </a:extLst>
                </p:cNvPr>
                <p:cNvGrpSpPr/>
                <p:nvPr/>
              </p:nvGrpSpPr>
              <p:grpSpPr>
                <a:xfrm>
                  <a:off x="2683630" y="2595741"/>
                  <a:ext cx="224274" cy="182006"/>
                  <a:chOff x="2683630" y="2595741"/>
                  <a:chExt cx="224274" cy="182006"/>
                </a:xfrm>
              </p:grpSpPr>
              <p:sp>
                <p:nvSpPr>
                  <p:cNvPr id="59" name="Google Shape;7952;p71">
                    <a:extLst>
                      <a:ext uri="{FF2B5EF4-FFF2-40B4-BE49-F238E27FC236}">
                        <a16:creationId xmlns:a16="http://schemas.microsoft.com/office/drawing/2014/main" id="{3E9F8AF9-F32D-70FB-07F9-F3E406CAB30B}"/>
                      </a:ext>
                    </a:extLst>
                  </p:cNvPr>
                  <p:cNvSpPr/>
                  <p:nvPr/>
                </p:nvSpPr>
                <p:spPr>
                  <a:xfrm>
                    <a:off x="2683630" y="2595741"/>
                    <a:ext cx="224274" cy="182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7" h="39990" extrusionOk="0">
                        <a:moveTo>
                          <a:pt x="7996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6" y="39989"/>
                        </a:cubicBezTo>
                        <a:lnTo>
                          <a:pt x="41280" y="39989"/>
                        </a:lnTo>
                        <a:cubicBezTo>
                          <a:pt x="45697" y="39989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7" y="3580"/>
                          <a:pt x="45697" y="1"/>
                          <a:pt x="41280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657E9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7953;p71">
                    <a:extLst>
                      <a:ext uri="{FF2B5EF4-FFF2-40B4-BE49-F238E27FC236}">
                        <a16:creationId xmlns:a16="http://schemas.microsoft.com/office/drawing/2014/main" id="{41A4C693-E794-88E0-ADF3-E2FE553AA77D}"/>
                      </a:ext>
                    </a:extLst>
                  </p:cNvPr>
                  <p:cNvSpPr/>
                  <p:nvPr/>
                </p:nvSpPr>
                <p:spPr>
                  <a:xfrm>
                    <a:off x="2696720" y="2665066"/>
                    <a:ext cx="202075" cy="25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3" h="243" extrusionOk="0">
                        <a:moveTo>
                          <a:pt x="121" y="1"/>
                        </a:moveTo>
                        <a:cubicBezTo>
                          <a:pt x="55" y="1"/>
                          <a:pt x="0" y="55"/>
                          <a:pt x="0" y="121"/>
                        </a:cubicBezTo>
                        <a:cubicBezTo>
                          <a:pt x="0" y="187"/>
                          <a:pt x="55" y="243"/>
                          <a:pt x="121" y="243"/>
                        </a:cubicBezTo>
                        <a:lnTo>
                          <a:pt x="30701" y="243"/>
                        </a:lnTo>
                        <a:cubicBezTo>
                          <a:pt x="30769" y="243"/>
                          <a:pt x="30823" y="187"/>
                          <a:pt x="30823" y="121"/>
                        </a:cubicBezTo>
                        <a:cubicBezTo>
                          <a:pt x="30823" y="55"/>
                          <a:pt x="30767" y="1"/>
                          <a:pt x="30701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just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   FEEL-</a:t>
                    </a:r>
                    <a:r>
                      <a:rPr lang="en-US" b="1">
                        <a:solidFill>
                          <a:srgbClr val="221F1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Role</a:t>
                    </a:r>
                    <a:endParaRPr lang="en-US" b="1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lvl="0" indent="0" algn="just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Put yourself in the shoes of the users, considering their emotions, thoughts, and pain points.</a:t>
                    </a:r>
                    <a:endParaRPr sz="1200"/>
                  </a:p>
                </p:txBody>
              </p:sp>
            </p:grpSp>
          </p:grpSp>
          <p:grpSp>
            <p:nvGrpSpPr>
              <p:cNvPr id="49" name="Google Shape;7954;p71">
                <a:extLst>
                  <a:ext uri="{FF2B5EF4-FFF2-40B4-BE49-F238E27FC236}">
                    <a16:creationId xmlns:a16="http://schemas.microsoft.com/office/drawing/2014/main" id="{DAD6768D-C06C-59FC-383A-FC04A91F1161}"/>
                  </a:ext>
                </a:extLst>
              </p:cNvPr>
              <p:cNvGrpSpPr/>
              <p:nvPr/>
            </p:nvGrpSpPr>
            <p:grpSpPr>
              <a:xfrm>
                <a:off x="2838475" y="2595741"/>
                <a:ext cx="363660" cy="296821"/>
                <a:chOff x="2838475" y="2595741"/>
                <a:chExt cx="363660" cy="296821"/>
              </a:xfrm>
            </p:grpSpPr>
            <p:grpSp>
              <p:nvGrpSpPr>
                <p:cNvPr id="50" name="Google Shape;7955;p71">
                  <a:extLst>
                    <a:ext uri="{FF2B5EF4-FFF2-40B4-BE49-F238E27FC236}">
                      <a16:creationId xmlns:a16="http://schemas.microsoft.com/office/drawing/2014/main" id="{22E82F68-A0F5-FC63-BAAA-22DCD8905B15}"/>
                    </a:ext>
                  </a:extLst>
                </p:cNvPr>
                <p:cNvGrpSpPr/>
                <p:nvPr/>
              </p:nvGrpSpPr>
              <p:grpSpPr>
                <a:xfrm>
                  <a:off x="2838475" y="2794333"/>
                  <a:ext cx="259181" cy="98228"/>
                  <a:chOff x="2838475" y="2794333"/>
                  <a:chExt cx="259181" cy="98228"/>
                </a:xfrm>
              </p:grpSpPr>
              <p:sp>
                <p:nvSpPr>
                  <p:cNvPr id="54" name="Google Shape;7956;p71">
                    <a:extLst>
                      <a:ext uri="{FF2B5EF4-FFF2-40B4-BE49-F238E27FC236}">
                        <a16:creationId xmlns:a16="http://schemas.microsoft.com/office/drawing/2014/main" id="{7B6BB010-E812-7B64-ACA3-30D7466008A2}"/>
                      </a:ext>
                    </a:extLst>
                  </p:cNvPr>
                  <p:cNvSpPr/>
                  <p:nvPr/>
                </p:nvSpPr>
                <p:spPr>
                  <a:xfrm>
                    <a:off x="2845042" y="2800896"/>
                    <a:ext cx="246057" cy="8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3" h="18698" extrusionOk="0">
                        <a:moveTo>
                          <a:pt x="53821" y="1"/>
                        </a:moveTo>
                        <a:cubicBezTo>
                          <a:pt x="53687" y="1"/>
                          <a:pt x="53579" y="108"/>
                          <a:pt x="53579" y="243"/>
                        </a:cubicBezTo>
                        <a:cubicBezTo>
                          <a:pt x="53579" y="3946"/>
                          <a:pt x="50564" y="6961"/>
                          <a:pt x="46861" y="6961"/>
                        </a:cubicBezTo>
                        <a:lnTo>
                          <a:pt x="6451" y="6961"/>
                        </a:lnTo>
                        <a:cubicBezTo>
                          <a:pt x="2895" y="6961"/>
                          <a:pt x="0" y="9857"/>
                          <a:pt x="0" y="13412"/>
                        </a:cubicBezTo>
                        <a:lnTo>
                          <a:pt x="0" y="18455"/>
                        </a:lnTo>
                        <a:cubicBezTo>
                          <a:pt x="0" y="18590"/>
                          <a:pt x="109" y="18697"/>
                          <a:pt x="242" y="18697"/>
                        </a:cubicBezTo>
                        <a:cubicBezTo>
                          <a:pt x="379" y="18697"/>
                          <a:pt x="487" y="18590"/>
                          <a:pt x="486" y="18455"/>
                        </a:cubicBezTo>
                        <a:lnTo>
                          <a:pt x="486" y="13412"/>
                        </a:lnTo>
                        <a:cubicBezTo>
                          <a:pt x="486" y="10122"/>
                          <a:pt x="3162" y="7447"/>
                          <a:pt x="6451" y="7447"/>
                        </a:cubicBezTo>
                        <a:lnTo>
                          <a:pt x="46858" y="7447"/>
                        </a:lnTo>
                        <a:cubicBezTo>
                          <a:pt x="50831" y="7447"/>
                          <a:pt x="54063" y="4215"/>
                          <a:pt x="54063" y="243"/>
                        </a:cubicBezTo>
                        <a:cubicBezTo>
                          <a:pt x="54063" y="108"/>
                          <a:pt x="53954" y="1"/>
                          <a:pt x="53821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7957;p71">
                    <a:extLst>
                      <a:ext uri="{FF2B5EF4-FFF2-40B4-BE49-F238E27FC236}">
                        <a16:creationId xmlns:a16="http://schemas.microsoft.com/office/drawing/2014/main" id="{E5F46C18-A9E7-2CEE-3390-C6132139D30C}"/>
                      </a:ext>
                    </a:extLst>
                  </p:cNvPr>
                  <p:cNvSpPr/>
                  <p:nvPr/>
                </p:nvSpPr>
                <p:spPr>
                  <a:xfrm>
                    <a:off x="3082301" y="2794333"/>
                    <a:ext cx="15356" cy="1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0" y="754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3" y="2617"/>
                          <a:pt x="3373" y="1687"/>
                        </a:cubicBezTo>
                        <a:cubicBezTo>
                          <a:pt x="3373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7958;p71">
                    <a:extLst>
                      <a:ext uri="{FF2B5EF4-FFF2-40B4-BE49-F238E27FC236}">
                        <a16:creationId xmlns:a16="http://schemas.microsoft.com/office/drawing/2014/main" id="{48155284-C3D2-F881-64E6-16B6AF09C95D}"/>
                      </a:ext>
                    </a:extLst>
                  </p:cNvPr>
                  <p:cNvSpPr/>
                  <p:nvPr/>
                </p:nvSpPr>
                <p:spPr>
                  <a:xfrm>
                    <a:off x="2838475" y="2877210"/>
                    <a:ext cx="15347" cy="1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" name="Google Shape;7959;p71">
                  <a:extLst>
                    <a:ext uri="{FF2B5EF4-FFF2-40B4-BE49-F238E27FC236}">
                      <a16:creationId xmlns:a16="http://schemas.microsoft.com/office/drawing/2014/main" id="{63710389-FEB5-4EE2-0893-3705D9A5B4B1}"/>
                    </a:ext>
                  </a:extLst>
                </p:cNvPr>
                <p:cNvGrpSpPr/>
                <p:nvPr/>
              </p:nvGrpSpPr>
              <p:grpSpPr>
                <a:xfrm>
                  <a:off x="2977852" y="2595741"/>
                  <a:ext cx="224284" cy="182006"/>
                  <a:chOff x="2977852" y="2595741"/>
                  <a:chExt cx="224284" cy="182006"/>
                </a:xfrm>
              </p:grpSpPr>
              <p:sp>
                <p:nvSpPr>
                  <p:cNvPr id="52" name="Google Shape;7960;p71">
                    <a:extLst>
                      <a:ext uri="{FF2B5EF4-FFF2-40B4-BE49-F238E27FC236}">
                        <a16:creationId xmlns:a16="http://schemas.microsoft.com/office/drawing/2014/main" id="{1F46FF34-6512-E8D3-14FC-5734E1172AF2}"/>
                      </a:ext>
                    </a:extLst>
                  </p:cNvPr>
                  <p:cNvSpPr/>
                  <p:nvPr/>
                </p:nvSpPr>
                <p:spPr>
                  <a:xfrm>
                    <a:off x="2977852" y="2595741"/>
                    <a:ext cx="224284" cy="182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90" extrusionOk="0">
                        <a:moveTo>
                          <a:pt x="7995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5" y="39989"/>
                        </a:cubicBezTo>
                        <a:lnTo>
                          <a:pt x="41282" y="39989"/>
                        </a:lnTo>
                        <a:cubicBezTo>
                          <a:pt x="45698" y="39989"/>
                          <a:pt x="49278" y="36409"/>
                          <a:pt x="49278" y="31993"/>
                        </a:cubicBezTo>
                        <a:lnTo>
                          <a:pt x="49278" y="7995"/>
                        </a:lnTo>
                        <a:cubicBezTo>
                          <a:pt x="49278" y="3580"/>
                          <a:pt x="45698" y="1"/>
                          <a:pt x="4128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657E9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7961;p71">
                    <a:extLst>
                      <a:ext uri="{FF2B5EF4-FFF2-40B4-BE49-F238E27FC236}">
                        <a16:creationId xmlns:a16="http://schemas.microsoft.com/office/drawing/2014/main" id="{C1400404-6687-A424-56F1-46AD4235153D}"/>
                      </a:ext>
                    </a:extLst>
                  </p:cNvPr>
                  <p:cNvSpPr/>
                  <p:nvPr/>
                </p:nvSpPr>
                <p:spPr>
                  <a:xfrm>
                    <a:off x="3020572" y="2686181"/>
                    <a:ext cx="140289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4" h="243" extrusionOk="0">
                        <a:moveTo>
                          <a:pt x="123" y="1"/>
                        </a:moveTo>
                        <a:cubicBezTo>
                          <a:pt x="57" y="1"/>
                          <a:pt x="1" y="55"/>
                          <a:pt x="1" y="121"/>
                        </a:cubicBezTo>
                        <a:cubicBezTo>
                          <a:pt x="1" y="187"/>
                          <a:pt x="57" y="243"/>
                          <a:pt x="123" y="243"/>
                        </a:cubicBezTo>
                        <a:lnTo>
                          <a:pt x="30703" y="243"/>
                        </a:lnTo>
                        <a:cubicBezTo>
                          <a:pt x="30769" y="243"/>
                          <a:pt x="30824" y="187"/>
                          <a:pt x="30824" y="121"/>
                        </a:cubicBezTo>
                        <a:cubicBezTo>
                          <a:pt x="30824" y="55"/>
                          <a:pt x="30769" y="1"/>
                          <a:pt x="30703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" name="Google Shape;7962;p71">
              <a:extLst>
                <a:ext uri="{FF2B5EF4-FFF2-40B4-BE49-F238E27FC236}">
                  <a16:creationId xmlns:a16="http://schemas.microsoft.com/office/drawing/2014/main" id="{A1012395-3126-8BBB-8C00-CA25A89EA9DC}"/>
                </a:ext>
              </a:extLst>
            </p:cNvPr>
            <p:cNvGrpSpPr/>
            <p:nvPr/>
          </p:nvGrpSpPr>
          <p:grpSpPr>
            <a:xfrm>
              <a:off x="2389399" y="3100241"/>
              <a:ext cx="828819" cy="296869"/>
              <a:chOff x="2389399" y="3100241"/>
              <a:chExt cx="828819" cy="296869"/>
            </a:xfrm>
          </p:grpSpPr>
          <p:grpSp>
            <p:nvGrpSpPr>
              <p:cNvPr id="23" name="Google Shape;7963;p71">
                <a:extLst>
                  <a:ext uri="{FF2B5EF4-FFF2-40B4-BE49-F238E27FC236}">
                    <a16:creationId xmlns:a16="http://schemas.microsoft.com/office/drawing/2014/main" id="{51543C10-90BD-CF1F-4D89-65AF0CF4C54F}"/>
                  </a:ext>
                </a:extLst>
              </p:cNvPr>
              <p:cNvGrpSpPr/>
              <p:nvPr/>
            </p:nvGrpSpPr>
            <p:grpSpPr>
              <a:xfrm>
                <a:off x="2683630" y="3100241"/>
                <a:ext cx="224334" cy="296869"/>
                <a:chOff x="2683630" y="3100241"/>
                <a:chExt cx="224334" cy="296869"/>
              </a:xfrm>
            </p:grpSpPr>
            <p:grpSp>
              <p:nvGrpSpPr>
                <p:cNvPr id="40" name="Google Shape;7964;p71">
                  <a:extLst>
                    <a:ext uri="{FF2B5EF4-FFF2-40B4-BE49-F238E27FC236}">
                      <a16:creationId xmlns:a16="http://schemas.microsoft.com/office/drawing/2014/main" id="{F90CDFC8-16B5-ADBE-81E6-B488F3D89445}"/>
                    </a:ext>
                  </a:extLst>
                </p:cNvPr>
                <p:cNvGrpSpPr/>
                <p:nvPr/>
              </p:nvGrpSpPr>
              <p:grpSpPr>
                <a:xfrm>
                  <a:off x="2788083" y="3100241"/>
                  <a:ext cx="15356" cy="98237"/>
                  <a:chOff x="2788083" y="3100241"/>
                  <a:chExt cx="15356" cy="98237"/>
                </a:xfrm>
              </p:grpSpPr>
              <p:sp>
                <p:nvSpPr>
                  <p:cNvPr id="44" name="Google Shape;7965;p71">
                    <a:extLst>
                      <a:ext uri="{FF2B5EF4-FFF2-40B4-BE49-F238E27FC236}">
                        <a16:creationId xmlns:a16="http://schemas.microsoft.com/office/drawing/2014/main" id="{EF8A9EE0-36F1-9504-3A9B-7B105AAD1C0A}"/>
                      </a:ext>
                    </a:extLst>
                  </p:cNvPr>
                  <p:cNvSpPr/>
                  <p:nvPr/>
                </p:nvSpPr>
                <p:spPr>
                  <a:xfrm>
                    <a:off x="2794655" y="3106808"/>
                    <a:ext cx="2213" cy="85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7" extrusionOk="0">
                        <a:moveTo>
                          <a:pt x="243" y="1"/>
                        </a:moveTo>
                        <a:cubicBezTo>
                          <a:pt x="108" y="1"/>
                          <a:pt x="1" y="109"/>
                          <a:pt x="1" y="243"/>
                        </a:cubicBezTo>
                        <a:lnTo>
                          <a:pt x="1" y="18455"/>
                        </a:lnTo>
                        <a:cubicBezTo>
                          <a:pt x="1" y="18588"/>
                          <a:pt x="108" y="18697"/>
                          <a:pt x="243" y="18697"/>
                        </a:cubicBezTo>
                        <a:cubicBezTo>
                          <a:pt x="377" y="18697"/>
                          <a:pt x="485" y="18588"/>
                          <a:pt x="485" y="18455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7966;p71">
                    <a:extLst>
                      <a:ext uri="{FF2B5EF4-FFF2-40B4-BE49-F238E27FC236}">
                        <a16:creationId xmlns:a16="http://schemas.microsoft.com/office/drawing/2014/main" id="{9184DA3C-8CF3-0005-9940-7E1FD66307E8}"/>
                      </a:ext>
                    </a:extLst>
                  </p:cNvPr>
                  <p:cNvSpPr/>
                  <p:nvPr/>
                </p:nvSpPr>
                <p:spPr>
                  <a:xfrm>
                    <a:off x="2788083" y="3183117"/>
                    <a:ext cx="15356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9"/>
                          <a:pt x="3372" y="1687"/>
                        </a:cubicBezTo>
                        <a:cubicBezTo>
                          <a:pt x="3372" y="755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7967;p71">
                    <a:extLst>
                      <a:ext uri="{FF2B5EF4-FFF2-40B4-BE49-F238E27FC236}">
                        <a16:creationId xmlns:a16="http://schemas.microsoft.com/office/drawing/2014/main" id="{91ABB1C4-1D0C-95F7-563A-CAA9495F13C5}"/>
                      </a:ext>
                    </a:extLst>
                  </p:cNvPr>
                  <p:cNvSpPr/>
                  <p:nvPr/>
                </p:nvSpPr>
                <p:spPr>
                  <a:xfrm>
                    <a:off x="2788083" y="3100241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" name="Google Shape;7968;p71">
                  <a:extLst>
                    <a:ext uri="{FF2B5EF4-FFF2-40B4-BE49-F238E27FC236}">
                      <a16:creationId xmlns:a16="http://schemas.microsoft.com/office/drawing/2014/main" id="{ADBF5397-D5F4-C2D7-4A5E-33514D488BD7}"/>
                    </a:ext>
                  </a:extLst>
                </p:cNvPr>
                <p:cNvGrpSpPr/>
                <p:nvPr/>
              </p:nvGrpSpPr>
              <p:grpSpPr>
                <a:xfrm>
                  <a:off x="2683630" y="3215065"/>
                  <a:ext cx="224334" cy="182045"/>
                  <a:chOff x="2683630" y="3215065"/>
                  <a:chExt cx="224334" cy="182045"/>
                </a:xfrm>
              </p:grpSpPr>
              <p:sp>
                <p:nvSpPr>
                  <p:cNvPr id="42" name="Google Shape;7969;p71">
                    <a:extLst>
                      <a:ext uri="{FF2B5EF4-FFF2-40B4-BE49-F238E27FC236}">
                        <a16:creationId xmlns:a16="http://schemas.microsoft.com/office/drawing/2014/main" id="{853E0C90-747D-AF9A-35A4-E9AD8C5120BF}"/>
                      </a:ext>
                    </a:extLst>
                  </p:cNvPr>
                  <p:cNvSpPr/>
                  <p:nvPr/>
                </p:nvSpPr>
                <p:spPr>
                  <a:xfrm>
                    <a:off x="2683630" y="3215065"/>
                    <a:ext cx="224334" cy="182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7" h="39988" extrusionOk="0">
                        <a:moveTo>
                          <a:pt x="7996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6" y="39988"/>
                        </a:cubicBezTo>
                        <a:lnTo>
                          <a:pt x="41280" y="39988"/>
                        </a:lnTo>
                        <a:cubicBezTo>
                          <a:pt x="45697" y="39988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7" y="3579"/>
                          <a:pt x="45697" y="0"/>
                          <a:pt x="41280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7970;p71">
                    <a:extLst>
                      <a:ext uri="{FF2B5EF4-FFF2-40B4-BE49-F238E27FC236}">
                        <a16:creationId xmlns:a16="http://schemas.microsoft.com/office/drawing/2014/main" id="{CC3486DA-6127-3ED9-503D-DB197105B369}"/>
                      </a:ext>
                    </a:extLst>
                  </p:cNvPr>
                  <p:cNvSpPr/>
                  <p:nvPr/>
                </p:nvSpPr>
                <p:spPr>
                  <a:xfrm>
                    <a:off x="2724889" y="3305500"/>
                    <a:ext cx="140331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5" h="243" extrusionOk="0">
                        <a:moveTo>
                          <a:pt x="121" y="0"/>
                        </a:moveTo>
                        <a:cubicBezTo>
                          <a:pt x="55" y="0"/>
                          <a:pt x="0" y="55"/>
                          <a:pt x="0" y="122"/>
                        </a:cubicBezTo>
                        <a:cubicBezTo>
                          <a:pt x="0" y="188"/>
                          <a:pt x="55" y="242"/>
                          <a:pt x="121" y="242"/>
                        </a:cubicBezTo>
                        <a:lnTo>
                          <a:pt x="30701" y="242"/>
                        </a:lnTo>
                        <a:cubicBezTo>
                          <a:pt x="30769" y="242"/>
                          <a:pt x="30824" y="190"/>
                          <a:pt x="30823" y="122"/>
                        </a:cubicBezTo>
                        <a:cubicBezTo>
                          <a:pt x="30823" y="56"/>
                          <a:pt x="30767" y="0"/>
                          <a:pt x="30701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" name="Google Shape;7971;p71">
                <a:extLst>
                  <a:ext uri="{FF2B5EF4-FFF2-40B4-BE49-F238E27FC236}">
                    <a16:creationId xmlns:a16="http://schemas.microsoft.com/office/drawing/2014/main" id="{8B826BD0-91C8-8E55-9D26-C5963107E711}"/>
                  </a:ext>
                </a:extLst>
              </p:cNvPr>
              <p:cNvGrpSpPr/>
              <p:nvPr/>
            </p:nvGrpSpPr>
            <p:grpSpPr>
              <a:xfrm>
                <a:off x="2389399" y="3100241"/>
                <a:ext cx="363638" cy="296869"/>
                <a:chOff x="2389399" y="3100241"/>
                <a:chExt cx="363638" cy="296869"/>
              </a:xfrm>
            </p:grpSpPr>
            <p:grpSp>
              <p:nvGrpSpPr>
                <p:cNvPr id="33" name="Google Shape;7972;p71">
                  <a:extLst>
                    <a:ext uri="{FF2B5EF4-FFF2-40B4-BE49-F238E27FC236}">
                      <a16:creationId xmlns:a16="http://schemas.microsoft.com/office/drawing/2014/main" id="{E2F8650C-C854-5D99-43C9-5D2CDA05465E}"/>
                    </a:ext>
                  </a:extLst>
                </p:cNvPr>
                <p:cNvGrpSpPr/>
                <p:nvPr/>
              </p:nvGrpSpPr>
              <p:grpSpPr>
                <a:xfrm>
                  <a:off x="2493852" y="3100241"/>
                  <a:ext cx="259185" cy="98237"/>
                  <a:chOff x="2493852" y="3100241"/>
                  <a:chExt cx="259185" cy="98237"/>
                </a:xfrm>
              </p:grpSpPr>
              <p:sp>
                <p:nvSpPr>
                  <p:cNvPr id="37" name="Google Shape;7973;p71">
                    <a:extLst>
                      <a:ext uri="{FF2B5EF4-FFF2-40B4-BE49-F238E27FC236}">
                        <a16:creationId xmlns:a16="http://schemas.microsoft.com/office/drawing/2014/main" id="{7F1B94F6-469E-AF77-CEE4-01E4D18B7E74}"/>
                      </a:ext>
                    </a:extLst>
                  </p:cNvPr>
                  <p:cNvSpPr/>
                  <p:nvPr/>
                </p:nvSpPr>
                <p:spPr>
                  <a:xfrm>
                    <a:off x="2500428" y="3106803"/>
                    <a:ext cx="246126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4" h="18698" extrusionOk="0">
                        <a:moveTo>
                          <a:pt x="53821" y="0"/>
                        </a:moveTo>
                        <a:cubicBezTo>
                          <a:pt x="53686" y="0"/>
                          <a:pt x="53579" y="109"/>
                          <a:pt x="53579" y="242"/>
                        </a:cubicBezTo>
                        <a:lnTo>
                          <a:pt x="53579" y="5286"/>
                        </a:lnTo>
                        <a:cubicBezTo>
                          <a:pt x="53579" y="8576"/>
                          <a:pt x="50903" y="11250"/>
                          <a:pt x="47614" y="11250"/>
                        </a:cubicBezTo>
                        <a:lnTo>
                          <a:pt x="7205" y="11250"/>
                        </a:lnTo>
                        <a:cubicBezTo>
                          <a:pt x="3232" y="11250"/>
                          <a:pt x="0" y="14484"/>
                          <a:pt x="0" y="18456"/>
                        </a:cubicBezTo>
                        <a:cubicBezTo>
                          <a:pt x="0" y="18589"/>
                          <a:pt x="109" y="18698"/>
                          <a:pt x="242" y="18698"/>
                        </a:cubicBezTo>
                        <a:cubicBezTo>
                          <a:pt x="376" y="18698"/>
                          <a:pt x="485" y="18589"/>
                          <a:pt x="485" y="18456"/>
                        </a:cubicBezTo>
                        <a:cubicBezTo>
                          <a:pt x="485" y="14751"/>
                          <a:pt x="3499" y="11736"/>
                          <a:pt x="7202" y="11736"/>
                        </a:cubicBezTo>
                        <a:lnTo>
                          <a:pt x="47612" y="11736"/>
                        </a:lnTo>
                        <a:cubicBezTo>
                          <a:pt x="51169" y="11736"/>
                          <a:pt x="54063" y="8843"/>
                          <a:pt x="54063" y="5286"/>
                        </a:cubicBezTo>
                        <a:lnTo>
                          <a:pt x="54063" y="242"/>
                        </a:lnTo>
                        <a:cubicBezTo>
                          <a:pt x="54063" y="109"/>
                          <a:pt x="53955" y="0"/>
                          <a:pt x="53821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7974;p71">
                    <a:extLst>
                      <a:ext uri="{FF2B5EF4-FFF2-40B4-BE49-F238E27FC236}">
                        <a16:creationId xmlns:a16="http://schemas.microsoft.com/office/drawing/2014/main" id="{C4C23613-D141-1ACD-27AD-0864053CDBF8}"/>
                      </a:ext>
                    </a:extLst>
                  </p:cNvPr>
                  <p:cNvSpPr/>
                  <p:nvPr/>
                </p:nvSpPr>
                <p:spPr>
                  <a:xfrm>
                    <a:off x="2493852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4" y="2619"/>
                          <a:pt x="3374" y="1687"/>
                        </a:cubicBezTo>
                        <a:cubicBezTo>
                          <a:pt x="3374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7975;p71">
                    <a:extLst>
                      <a:ext uri="{FF2B5EF4-FFF2-40B4-BE49-F238E27FC236}">
                        <a16:creationId xmlns:a16="http://schemas.microsoft.com/office/drawing/2014/main" id="{9B3BA14B-0822-DE56-6AC0-F7104BE81E17}"/>
                      </a:ext>
                    </a:extLst>
                  </p:cNvPr>
                  <p:cNvSpPr/>
                  <p:nvPr/>
                </p:nvSpPr>
                <p:spPr>
                  <a:xfrm>
                    <a:off x="2737686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" name="Google Shape;7976;p71">
                  <a:extLst>
                    <a:ext uri="{FF2B5EF4-FFF2-40B4-BE49-F238E27FC236}">
                      <a16:creationId xmlns:a16="http://schemas.microsoft.com/office/drawing/2014/main" id="{324C323A-0DCD-7E58-C106-7DC1329732A1}"/>
                    </a:ext>
                  </a:extLst>
                </p:cNvPr>
                <p:cNvGrpSpPr/>
                <p:nvPr/>
              </p:nvGrpSpPr>
              <p:grpSpPr>
                <a:xfrm>
                  <a:off x="2389399" y="3215065"/>
                  <a:ext cx="224343" cy="182045"/>
                  <a:chOff x="2389399" y="3215065"/>
                  <a:chExt cx="224343" cy="182045"/>
                </a:xfrm>
              </p:grpSpPr>
              <p:sp>
                <p:nvSpPr>
                  <p:cNvPr id="35" name="Google Shape;7977;p71">
                    <a:extLst>
                      <a:ext uri="{FF2B5EF4-FFF2-40B4-BE49-F238E27FC236}">
                        <a16:creationId xmlns:a16="http://schemas.microsoft.com/office/drawing/2014/main" id="{3EB4C07D-0045-9AC0-B103-EE7F1681C3D1}"/>
                      </a:ext>
                    </a:extLst>
                  </p:cNvPr>
                  <p:cNvSpPr/>
                  <p:nvPr/>
                </p:nvSpPr>
                <p:spPr>
                  <a:xfrm>
                    <a:off x="2389399" y="3215065"/>
                    <a:ext cx="224343" cy="182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88" extrusionOk="0">
                        <a:moveTo>
                          <a:pt x="7997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7" y="39988"/>
                        </a:cubicBezTo>
                        <a:lnTo>
                          <a:pt x="41282" y="39988"/>
                        </a:lnTo>
                        <a:cubicBezTo>
                          <a:pt x="45697" y="39988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8" y="3579"/>
                          <a:pt x="45697" y="0"/>
                          <a:pt x="4128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7978;p71">
                    <a:extLst>
                      <a:ext uri="{FF2B5EF4-FFF2-40B4-BE49-F238E27FC236}">
                        <a16:creationId xmlns:a16="http://schemas.microsoft.com/office/drawing/2014/main" id="{C2795AEE-2202-8334-9785-CACA5B371248}"/>
                      </a:ext>
                    </a:extLst>
                  </p:cNvPr>
                  <p:cNvSpPr/>
                  <p:nvPr/>
                </p:nvSpPr>
                <p:spPr>
                  <a:xfrm>
                    <a:off x="2430630" y="3305500"/>
                    <a:ext cx="140331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5" h="243" extrusionOk="0">
                        <a:moveTo>
                          <a:pt x="123" y="0"/>
                        </a:moveTo>
                        <a:cubicBezTo>
                          <a:pt x="57" y="0"/>
                          <a:pt x="1" y="55"/>
                          <a:pt x="1" y="122"/>
                        </a:cubicBezTo>
                        <a:cubicBezTo>
                          <a:pt x="1" y="188"/>
                          <a:pt x="57" y="242"/>
                          <a:pt x="123" y="242"/>
                        </a:cubicBezTo>
                        <a:lnTo>
                          <a:pt x="30702" y="242"/>
                        </a:lnTo>
                        <a:cubicBezTo>
                          <a:pt x="30771" y="242"/>
                          <a:pt x="30825" y="190"/>
                          <a:pt x="30823" y="122"/>
                        </a:cubicBezTo>
                        <a:cubicBezTo>
                          <a:pt x="30823" y="56"/>
                          <a:pt x="30769" y="0"/>
                          <a:pt x="30702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5" name="Google Shape;7979;p71">
                <a:extLst>
                  <a:ext uri="{FF2B5EF4-FFF2-40B4-BE49-F238E27FC236}">
                    <a16:creationId xmlns:a16="http://schemas.microsoft.com/office/drawing/2014/main" id="{3BC1B356-C436-5F2F-3A83-F232057145C2}"/>
                  </a:ext>
                </a:extLst>
              </p:cNvPr>
              <p:cNvGrpSpPr/>
              <p:nvPr/>
            </p:nvGrpSpPr>
            <p:grpSpPr>
              <a:xfrm>
                <a:off x="2838475" y="3100241"/>
                <a:ext cx="379743" cy="296462"/>
                <a:chOff x="2838475" y="3100241"/>
                <a:chExt cx="379743" cy="296462"/>
              </a:xfrm>
            </p:grpSpPr>
            <p:grpSp>
              <p:nvGrpSpPr>
                <p:cNvPr id="26" name="Google Shape;7980;p71">
                  <a:extLst>
                    <a:ext uri="{FF2B5EF4-FFF2-40B4-BE49-F238E27FC236}">
                      <a16:creationId xmlns:a16="http://schemas.microsoft.com/office/drawing/2014/main" id="{8419E403-7A77-5C1F-7F6C-FDA369E95CA3}"/>
                    </a:ext>
                  </a:extLst>
                </p:cNvPr>
                <p:cNvGrpSpPr/>
                <p:nvPr/>
              </p:nvGrpSpPr>
              <p:grpSpPr>
                <a:xfrm>
                  <a:off x="2838475" y="3100241"/>
                  <a:ext cx="259185" cy="98237"/>
                  <a:chOff x="2838475" y="3100241"/>
                  <a:chExt cx="259185" cy="98237"/>
                </a:xfrm>
              </p:grpSpPr>
              <p:sp>
                <p:nvSpPr>
                  <p:cNvPr id="30" name="Google Shape;7981;p71">
                    <a:extLst>
                      <a:ext uri="{FF2B5EF4-FFF2-40B4-BE49-F238E27FC236}">
                        <a16:creationId xmlns:a16="http://schemas.microsoft.com/office/drawing/2014/main" id="{8909C850-A574-55EC-A26F-1AB971346976}"/>
                      </a:ext>
                    </a:extLst>
                  </p:cNvPr>
                  <p:cNvSpPr/>
                  <p:nvPr/>
                </p:nvSpPr>
                <p:spPr>
                  <a:xfrm>
                    <a:off x="2845042" y="3106803"/>
                    <a:ext cx="246131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5" h="18698" extrusionOk="0">
                        <a:moveTo>
                          <a:pt x="242" y="0"/>
                        </a:moveTo>
                        <a:cubicBezTo>
                          <a:pt x="109" y="0"/>
                          <a:pt x="0" y="109"/>
                          <a:pt x="0" y="242"/>
                        </a:cubicBezTo>
                        <a:lnTo>
                          <a:pt x="0" y="5286"/>
                        </a:lnTo>
                        <a:cubicBezTo>
                          <a:pt x="0" y="8843"/>
                          <a:pt x="2895" y="11736"/>
                          <a:pt x="6451" y="11736"/>
                        </a:cubicBezTo>
                        <a:lnTo>
                          <a:pt x="46862" y="11736"/>
                        </a:lnTo>
                        <a:cubicBezTo>
                          <a:pt x="50567" y="11736"/>
                          <a:pt x="53580" y="14751"/>
                          <a:pt x="53580" y="18456"/>
                        </a:cubicBezTo>
                        <a:cubicBezTo>
                          <a:pt x="53580" y="18589"/>
                          <a:pt x="53689" y="18698"/>
                          <a:pt x="53822" y="18698"/>
                        </a:cubicBezTo>
                        <a:cubicBezTo>
                          <a:pt x="53957" y="18698"/>
                          <a:pt x="54064" y="18589"/>
                          <a:pt x="54063" y="18456"/>
                        </a:cubicBezTo>
                        <a:cubicBezTo>
                          <a:pt x="54063" y="14484"/>
                          <a:pt x="50831" y="11250"/>
                          <a:pt x="46858" y="11250"/>
                        </a:cubicBezTo>
                        <a:lnTo>
                          <a:pt x="6449" y="11250"/>
                        </a:lnTo>
                        <a:cubicBezTo>
                          <a:pt x="3160" y="11250"/>
                          <a:pt x="484" y="8576"/>
                          <a:pt x="484" y="5286"/>
                        </a:cubicBezTo>
                        <a:lnTo>
                          <a:pt x="484" y="242"/>
                        </a:lnTo>
                        <a:cubicBezTo>
                          <a:pt x="484" y="109"/>
                          <a:pt x="376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7982;p71">
                    <a:extLst>
                      <a:ext uri="{FF2B5EF4-FFF2-40B4-BE49-F238E27FC236}">
                        <a16:creationId xmlns:a16="http://schemas.microsoft.com/office/drawing/2014/main" id="{E3D96609-2CFC-2A33-902B-5ACB4282CAD3}"/>
                      </a:ext>
                    </a:extLst>
                  </p:cNvPr>
                  <p:cNvSpPr/>
                  <p:nvPr/>
                </p:nvSpPr>
                <p:spPr>
                  <a:xfrm>
                    <a:off x="3082301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0" y="755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3" y="2619"/>
                          <a:pt x="3373" y="1687"/>
                        </a:cubicBezTo>
                        <a:cubicBezTo>
                          <a:pt x="3373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7983;p71">
                    <a:extLst>
                      <a:ext uri="{FF2B5EF4-FFF2-40B4-BE49-F238E27FC236}">
                        <a16:creationId xmlns:a16="http://schemas.microsoft.com/office/drawing/2014/main" id="{80975C36-621F-024E-1EC7-8E3079286372}"/>
                      </a:ext>
                    </a:extLst>
                  </p:cNvPr>
                  <p:cNvSpPr/>
                  <p:nvPr/>
                </p:nvSpPr>
                <p:spPr>
                  <a:xfrm>
                    <a:off x="2838475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" name="Google Shape;7984;p71">
                  <a:extLst>
                    <a:ext uri="{FF2B5EF4-FFF2-40B4-BE49-F238E27FC236}">
                      <a16:creationId xmlns:a16="http://schemas.microsoft.com/office/drawing/2014/main" id="{C3982064-32B9-8AC7-09D4-EAC924DD3D6F}"/>
                    </a:ext>
                  </a:extLst>
                </p:cNvPr>
                <p:cNvGrpSpPr/>
                <p:nvPr/>
              </p:nvGrpSpPr>
              <p:grpSpPr>
                <a:xfrm>
                  <a:off x="2972087" y="3204434"/>
                  <a:ext cx="246131" cy="192269"/>
                  <a:chOff x="2972087" y="3204434"/>
                  <a:chExt cx="246131" cy="192269"/>
                </a:xfrm>
              </p:grpSpPr>
              <p:sp>
                <p:nvSpPr>
                  <p:cNvPr id="28" name="Google Shape;7985;p71">
                    <a:extLst>
                      <a:ext uri="{FF2B5EF4-FFF2-40B4-BE49-F238E27FC236}">
                        <a16:creationId xmlns:a16="http://schemas.microsoft.com/office/drawing/2014/main" id="{B0653D6C-09BC-1982-1137-FA12E959C5FB}"/>
                      </a:ext>
                    </a:extLst>
                  </p:cNvPr>
                  <p:cNvSpPr/>
                  <p:nvPr/>
                </p:nvSpPr>
                <p:spPr>
                  <a:xfrm>
                    <a:off x="2972087" y="3204434"/>
                    <a:ext cx="246131" cy="192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88" extrusionOk="0">
                        <a:moveTo>
                          <a:pt x="7995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5" y="39988"/>
                        </a:cubicBezTo>
                        <a:lnTo>
                          <a:pt x="41282" y="39988"/>
                        </a:lnTo>
                        <a:cubicBezTo>
                          <a:pt x="45698" y="39988"/>
                          <a:pt x="49278" y="36409"/>
                          <a:pt x="49278" y="31993"/>
                        </a:cubicBezTo>
                        <a:lnTo>
                          <a:pt x="49278" y="7995"/>
                        </a:lnTo>
                        <a:cubicBezTo>
                          <a:pt x="49278" y="3579"/>
                          <a:pt x="45698" y="0"/>
                          <a:pt x="4128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7986;p71">
                    <a:extLst>
                      <a:ext uri="{FF2B5EF4-FFF2-40B4-BE49-F238E27FC236}">
                        <a16:creationId xmlns:a16="http://schemas.microsoft.com/office/drawing/2014/main" id="{9B7BAF8D-92FD-3717-52FA-FE1B9129D8AE}"/>
                      </a:ext>
                    </a:extLst>
                  </p:cNvPr>
                  <p:cNvSpPr/>
                  <p:nvPr/>
                </p:nvSpPr>
                <p:spPr>
                  <a:xfrm>
                    <a:off x="2988983" y="3264577"/>
                    <a:ext cx="214220" cy="6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4" h="243" extrusionOk="0">
                        <a:moveTo>
                          <a:pt x="123" y="1"/>
                        </a:moveTo>
                        <a:cubicBezTo>
                          <a:pt x="57" y="1"/>
                          <a:pt x="1" y="55"/>
                          <a:pt x="1" y="121"/>
                        </a:cubicBezTo>
                        <a:cubicBezTo>
                          <a:pt x="1" y="187"/>
                          <a:pt x="57" y="243"/>
                          <a:pt x="123" y="243"/>
                        </a:cubicBezTo>
                        <a:lnTo>
                          <a:pt x="30703" y="243"/>
                        </a:lnTo>
                        <a:cubicBezTo>
                          <a:pt x="30769" y="243"/>
                          <a:pt x="30824" y="187"/>
                          <a:pt x="30824" y="121"/>
                        </a:cubicBezTo>
                        <a:cubicBezTo>
                          <a:pt x="30824" y="55"/>
                          <a:pt x="30769" y="1"/>
                          <a:pt x="30703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just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1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        DO- </a:t>
                    </a:r>
                    <a:r>
                      <a:rPr lang="en-US" sz="1200" b="1">
                        <a:solidFill>
                          <a:srgbClr val="221F1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Systems </a:t>
                    </a:r>
                  </a:p>
                  <a:p>
                    <a:pPr marL="0" lvl="0" indent="0" algn="just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Openly and constructively resolve disputes and conflicts. Assist team members in establishing and finding solutions.</a:t>
                    </a:r>
                    <a:endParaRPr sz="1200"/>
                  </a:p>
                </p:txBody>
              </p:sp>
            </p:grpSp>
          </p:grp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E36FB57-009B-37FA-774B-5D25D009FED6}"/>
              </a:ext>
            </a:extLst>
          </p:cNvPr>
          <p:cNvSpPr txBox="1"/>
          <p:nvPr/>
        </p:nvSpPr>
        <p:spPr>
          <a:xfrm>
            <a:off x="2754970" y="2340917"/>
            <a:ext cx="271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MARS framework </a:t>
            </a:r>
            <a:endParaRPr lang="en-IN" sz="2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0A4F90-E36B-3A74-40A3-D3BB67D37A29}"/>
              </a:ext>
            </a:extLst>
          </p:cNvPr>
          <p:cNvSpPr txBox="1"/>
          <p:nvPr/>
        </p:nvSpPr>
        <p:spPr>
          <a:xfrm>
            <a:off x="355553" y="173885"/>
            <a:ext cx="211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THINK- </a:t>
            </a:r>
            <a:r>
              <a:rPr lang="en-US" b="1">
                <a:solidFill>
                  <a:srgbClr val="22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Ability</a:t>
            </a:r>
            <a:endParaRPr lang="en-US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Gaining a deeper understanding of the needs and experiences of users to engage in empathy mapping exercises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4334A2-E1F5-A5F5-1B19-A0A0AC3921B8}"/>
              </a:ext>
            </a:extLst>
          </p:cNvPr>
          <p:cNvSpPr txBox="1"/>
          <p:nvPr/>
        </p:nvSpPr>
        <p:spPr>
          <a:xfrm>
            <a:off x="5678779" y="145310"/>
            <a:ext cx="19843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DO- </a:t>
            </a:r>
            <a:r>
              <a:rPr lang="en-US" b="1">
                <a:solidFill>
                  <a:srgbClr val="22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US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Encourage team members to have a common goal and to communicate with each other.</a:t>
            </a:r>
            <a:endParaRPr lang="en-IN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25E276-82FC-1DFD-2D98-23AA00B53F1F}"/>
              </a:ext>
            </a:extLst>
          </p:cNvPr>
          <p:cNvSpPr txBox="1"/>
          <p:nvPr/>
        </p:nvSpPr>
        <p:spPr>
          <a:xfrm>
            <a:off x="578511" y="3849630"/>
            <a:ext cx="1831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THINK- </a:t>
            </a:r>
            <a:r>
              <a:rPr lang="en-US" sz="1200" b="1">
                <a:solidFill>
                  <a:srgbClr val="22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Ability</a:t>
            </a:r>
            <a:endParaRPr lang="en-US" sz="12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you listen intently to others, get clarification when needed, and answer with compassion.</a:t>
            </a:r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E9D851-6A5B-5A79-B504-D38906A8CE3A}"/>
              </a:ext>
            </a:extLst>
          </p:cNvPr>
          <p:cNvSpPr txBox="1"/>
          <p:nvPr/>
        </p:nvSpPr>
        <p:spPr>
          <a:xfrm>
            <a:off x="3179433" y="3818412"/>
            <a:ext cx="186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FEEL-</a:t>
            </a:r>
            <a:r>
              <a:rPr lang="en-US" sz="1200" b="1">
                <a:solidFill>
                  <a:srgbClr val="22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Role</a:t>
            </a:r>
            <a:endParaRPr lang="en-US" sz="12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 a secure, accepting atmosphere where team members can freely express their opinions.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254123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 panose="02020603050405020304" pitchFamily="18" charset="0"/>
                <a:cs typeface="Times New Roman" panose="02020603050405020304" pitchFamily="18" charset="0"/>
              </a:rPr>
              <a:t>Our Target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Google Shape;505;p54"/>
          <p:cNvSpPr txBox="1"/>
          <p:nvPr/>
        </p:nvSpPr>
        <p:spPr>
          <a:xfrm flipH="1">
            <a:off x="5482695" y="1269192"/>
            <a:ext cx="2181113" cy="71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COST EFFICIENCY</a:t>
            </a:r>
            <a:endParaRPr sz="1800" b="1">
              <a:solidFill>
                <a:schemeClr val="accent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508" name="Google Shape;508;p54"/>
          <p:cNvSpPr/>
          <p:nvPr/>
        </p:nvSpPr>
        <p:spPr>
          <a:xfrm flipH="1">
            <a:off x="5151234" y="3144967"/>
            <a:ext cx="1945478" cy="20027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4"/>
          <p:cNvSpPr/>
          <p:nvPr/>
        </p:nvSpPr>
        <p:spPr>
          <a:xfrm flipH="1">
            <a:off x="5528115" y="3121299"/>
            <a:ext cx="1567542" cy="200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4"/>
          <p:cNvSpPr/>
          <p:nvPr/>
        </p:nvSpPr>
        <p:spPr>
          <a:xfrm flipH="1">
            <a:off x="5109831" y="2093811"/>
            <a:ext cx="1922100" cy="118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4"/>
          <p:cNvSpPr/>
          <p:nvPr/>
        </p:nvSpPr>
        <p:spPr>
          <a:xfrm flipH="1">
            <a:off x="6506935" y="2080772"/>
            <a:ext cx="524994" cy="1188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4"/>
          <p:cNvSpPr txBox="1"/>
          <p:nvPr/>
        </p:nvSpPr>
        <p:spPr>
          <a:xfrm flipH="1">
            <a:off x="736796" y="1396205"/>
            <a:ext cx="2672471" cy="57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accen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SPECIALLY ABLED PEOPLE</a:t>
            </a:r>
            <a:endParaRPr sz="1800" b="1">
              <a:solidFill>
                <a:schemeClr val="accent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513" name="Google Shape;513;p54"/>
          <p:cNvSpPr txBox="1"/>
          <p:nvPr/>
        </p:nvSpPr>
        <p:spPr>
          <a:xfrm>
            <a:off x="717800" y="3167038"/>
            <a:ext cx="123334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sz="24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4"/>
          <p:cNvSpPr txBox="1"/>
          <p:nvPr/>
        </p:nvSpPr>
        <p:spPr>
          <a:xfrm>
            <a:off x="736796" y="1920891"/>
            <a:ext cx="2958651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sz="24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54"/>
          <p:cNvSpPr/>
          <p:nvPr/>
        </p:nvSpPr>
        <p:spPr>
          <a:xfrm>
            <a:off x="1657226" y="3276337"/>
            <a:ext cx="1922100" cy="118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4"/>
          <p:cNvSpPr/>
          <p:nvPr/>
        </p:nvSpPr>
        <p:spPr>
          <a:xfrm>
            <a:off x="1657226" y="3285839"/>
            <a:ext cx="816600" cy="11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4"/>
          <p:cNvSpPr/>
          <p:nvPr/>
        </p:nvSpPr>
        <p:spPr>
          <a:xfrm>
            <a:off x="1781450" y="2112280"/>
            <a:ext cx="1797876" cy="11965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4"/>
          <p:cNvSpPr/>
          <p:nvPr/>
        </p:nvSpPr>
        <p:spPr>
          <a:xfrm>
            <a:off x="1640772" y="2106585"/>
            <a:ext cx="1579500" cy="11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4"/>
          <p:cNvSpPr/>
          <p:nvPr/>
        </p:nvSpPr>
        <p:spPr>
          <a:xfrm>
            <a:off x="2961145" y="4044323"/>
            <a:ext cx="324609" cy="372824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FBC4E-31CA-BAB7-773B-03809B7221B9}"/>
              </a:ext>
            </a:extLst>
          </p:cNvPr>
          <p:cNvSpPr txBox="1"/>
          <p:nvPr/>
        </p:nvSpPr>
        <p:spPr>
          <a:xfrm>
            <a:off x="717800" y="2718567"/>
            <a:ext cx="25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17CA3-24A2-DF1B-4254-06A6104CFD87}"/>
              </a:ext>
            </a:extLst>
          </p:cNvPr>
          <p:cNvSpPr txBox="1"/>
          <p:nvPr/>
        </p:nvSpPr>
        <p:spPr>
          <a:xfrm>
            <a:off x="7282543" y="1948904"/>
            <a:ext cx="127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B6791-1D83-F956-7BB3-7493F37869D6}"/>
              </a:ext>
            </a:extLst>
          </p:cNvPr>
          <p:cNvSpPr txBox="1"/>
          <p:nvPr/>
        </p:nvSpPr>
        <p:spPr>
          <a:xfrm>
            <a:off x="7266215" y="2659206"/>
            <a:ext cx="1802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&amp; Customization</a:t>
            </a:r>
          </a:p>
        </p:txBody>
      </p:sp>
      <p:grpSp>
        <p:nvGrpSpPr>
          <p:cNvPr id="6" name="Google Shape;8950;p75">
            <a:extLst>
              <a:ext uri="{FF2B5EF4-FFF2-40B4-BE49-F238E27FC236}">
                <a16:creationId xmlns:a16="http://schemas.microsoft.com/office/drawing/2014/main" id="{11E3520D-518D-3332-4D64-FC2CC3CA142F}"/>
              </a:ext>
            </a:extLst>
          </p:cNvPr>
          <p:cNvGrpSpPr/>
          <p:nvPr/>
        </p:nvGrpSpPr>
        <p:grpSpPr>
          <a:xfrm>
            <a:off x="4127723" y="4045772"/>
            <a:ext cx="399615" cy="339159"/>
            <a:chOff x="3857225" y="238125"/>
            <a:chExt cx="500575" cy="4831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Google Shape;8951;p75">
              <a:extLst>
                <a:ext uri="{FF2B5EF4-FFF2-40B4-BE49-F238E27FC236}">
                  <a16:creationId xmlns:a16="http://schemas.microsoft.com/office/drawing/2014/main" id="{22C5C50F-B1F1-4162-BC03-6D6E661E6A7B}"/>
                </a:ext>
              </a:extLst>
            </p:cNvPr>
            <p:cNvSpPr/>
            <p:nvPr/>
          </p:nvSpPr>
          <p:spPr>
            <a:xfrm>
              <a:off x="3857225" y="238125"/>
              <a:ext cx="500575" cy="4831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" name="Google Shape;8952;p75">
              <a:extLst>
                <a:ext uri="{FF2B5EF4-FFF2-40B4-BE49-F238E27FC236}">
                  <a16:creationId xmlns:a16="http://schemas.microsoft.com/office/drawing/2014/main" id="{EFA99176-FAF3-F90D-5370-E336ADCFF568}"/>
                </a:ext>
              </a:extLst>
            </p:cNvPr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9" name="Google Shape;8953;p75">
              <a:extLst>
                <a:ext uri="{FF2B5EF4-FFF2-40B4-BE49-F238E27FC236}">
                  <a16:creationId xmlns:a16="http://schemas.microsoft.com/office/drawing/2014/main" id="{4ABB1ABF-5E3D-9FCC-E3AE-0122267810A0}"/>
                </a:ext>
              </a:extLst>
            </p:cNvPr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0" name="Google Shape;8954;p75">
              <a:extLst>
                <a:ext uri="{FF2B5EF4-FFF2-40B4-BE49-F238E27FC236}">
                  <a16:creationId xmlns:a16="http://schemas.microsoft.com/office/drawing/2014/main" id="{ADE1A9BB-A0EA-041E-DDEC-D4598DCE809C}"/>
                </a:ext>
              </a:extLst>
            </p:cNvPr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" name="Google Shape;8955;p75">
              <a:extLst>
                <a:ext uri="{FF2B5EF4-FFF2-40B4-BE49-F238E27FC236}">
                  <a16:creationId xmlns:a16="http://schemas.microsoft.com/office/drawing/2014/main" id="{8C9EA9C4-A4BC-E222-D93F-E9D98DF9BC96}"/>
                </a:ext>
              </a:extLst>
            </p:cNvPr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2" name="Google Shape;8956;p75">
              <a:extLst>
                <a:ext uri="{FF2B5EF4-FFF2-40B4-BE49-F238E27FC236}">
                  <a16:creationId xmlns:a16="http://schemas.microsoft.com/office/drawing/2014/main" id="{4D653D0F-FB4F-EC61-9C79-50D2C7BD78A2}"/>
                </a:ext>
              </a:extLst>
            </p:cNvPr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3" name="Google Shape;8957;p75">
              <a:extLst>
                <a:ext uri="{FF2B5EF4-FFF2-40B4-BE49-F238E27FC236}">
                  <a16:creationId xmlns:a16="http://schemas.microsoft.com/office/drawing/2014/main" id="{BF25B80B-AD86-810D-4490-1117A4C663CB}"/>
                </a:ext>
              </a:extLst>
            </p:cNvPr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oogle Shape;9269;p76">
            <a:extLst>
              <a:ext uri="{FF2B5EF4-FFF2-40B4-BE49-F238E27FC236}">
                <a16:creationId xmlns:a16="http://schemas.microsoft.com/office/drawing/2014/main" id="{5E4151C9-2C51-02AF-93CE-66A799F9DF50}"/>
              </a:ext>
            </a:extLst>
          </p:cNvPr>
          <p:cNvGrpSpPr/>
          <p:nvPr/>
        </p:nvGrpSpPr>
        <p:grpSpPr>
          <a:xfrm>
            <a:off x="3544766" y="4028264"/>
            <a:ext cx="380241" cy="371793"/>
            <a:chOff x="-42430625" y="1949750"/>
            <a:chExt cx="322950" cy="3157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Google Shape;9270;p76">
              <a:extLst>
                <a:ext uri="{FF2B5EF4-FFF2-40B4-BE49-F238E27FC236}">
                  <a16:creationId xmlns:a16="http://schemas.microsoft.com/office/drawing/2014/main" id="{B4C20FF5-3AFC-CA59-0295-F8675489C901}"/>
                </a:ext>
              </a:extLst>
            </p:cNvPr>
            <p:cNvSpPr/>
            <p:nvPr/>
          </p:nvSpPr>
          <p:spPr>
            <a:xfrm>
              <a:off x="-423534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71;p76">
              <a:extLst>
                <a:ext uri="{FF2B5EF4-FFF2-40B4-BE49-F238E27FC236}">
                  <a16:creationId xmlns:a16="http://schemas.microsoft.com/office/drawing/2014/main" id="{9080FFCF-A2AF-2D51-541C-960D3EA82FC9}"/>
                </a:ext>
              </a:extLst>
            </p:cNvPr>
            <p:cNvSpPr/>
            <p:nvPr/>
          </p:nvSpPr>
          <p:spPr>
            <a:xfrm>
              <a:off x="-422896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72;p76">
              <a:extLst>
                <a:ext uri="{FF2B5EF4-FFF2-40B4-BE49-F238E27FC236}">
                  <a16:creationId xmlns:a16="http://schemas.microsoft.com/office/drawing/2014/main" id="{C2085BAA-1916-9DB6-D034-51A86099D041}"/>
                </a:ext>
              </a:extLst>
            </p:cNvPr>
            <p:cNvSpPr/>
            <p:nvPr/>
          </p:nvSpPr>
          <p:spPr>
            <a:xfrm>
              <a:off x="-42226625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73;p76">
              <a:extLst>
                <a:ext uri="{FF2B5EF4-FFF2-40B4-BE49-F238E27FC236}">
                  <a16:creationId xmlns:a16="http://schemas.microsoft.com/office/drawing/2014/main" id="{34A16699-9C22-DC2F-8F10-D920EAF12155}"/>
                </a:ext>
              </a:extLst>
            </p:cNvPr>
            <p:cNvSpPr/>
            <p:nvPr/>
          </p:nvSpPr>
          <p:spPr>
            <a:xfrm>
              <a:off x="-42430625" y="1949750"/>
              <a:ext cx="322950" cy="315775"/>
            </a:xfrm>
            <a:custGeom>
              <a:avLst/>
              <a:gdLst/>
              <a:ahLst/>
              <a:cxnLst/>
              <a:rect l="l" t="t" r="r" b="b"/>
              <a:pathLst>
                <a:path w="12918" h="12631" extrusionOk="0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340;p79">
            <a:extLst>
              <a:ext uri="{FF2B5EF4-FFF2-40B4-BE49-F238E27FC236}">
                <a16:creationId xmlns:a16="http://schemas.microsoft.com/office/drawing/2014/main" id="{04F91327-BC13-B9AF-9B79-417E7B366225}"/>
              </a:ext>
            </a:extLst>
          </p:cNvPr>
          <p:cNvGrpSpPr/>
          <p:nvPr/>
        </p:nvGrpSpPr>
        <p:grpSpPr>
          <a:xfrm>
            <a:off x="4793035" y="4028264"/>
            <a:ext cx="358199" cy="358229"/>
            <a:chOff x="-50154850" y="2316775"/>
            <a:chExt cx="300100" cy="300125"/>
          </a:xfrm>
          <a:solidFill>
            <a:schemeClr val="bg2">
              <a:lumMod val="75000"/>
            </a:schemeClr>
          </a:solidFill>
        </p:grpSpPr>
        <p:sp>
          <p:nvSpPr>
            <p:cNvPr id="23" name="Google Shape;10341;p79">
              <a:extLst>
                <a:ext uri="{FF2B5EF4-FFF2-40B4-BE49-F238E27FC236}">
                  <a16:creationId xmlns:a16="http://schemas.microsoft.com/office/drawing/2014/main" id="{10432C25-CE56-5573-83E3-4300B11F3080}"/>
                </a:ext>
              </a:extLst>
            </p:cNvPr>
            <p:cNvSpPr/>
            <p:nvPr/>
          </p:nvSpPr>
          <p:spPr>
            <a:xfrm>
              <a:off x="-501548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42;p79">
              <a:extLst>
                <a:ext uri="{FF2B5EF4-FFF2-40B4-BE49-F238E27FC236}">
                  <a16:creationId xmlns:a16="http://schemas.microsoft.com/office/drawing/2014/main" id="{780A930E-8F42-E36F-E722-3EECF5240A79}"/>
                </a:ext>
              </a:extLst>
            </p:cNvPr>
            <p:cNvSpPr/>
            <p:nvPr/>
          </p:nvSpPr>
          <p:spPr>
            <a:xfrm>
              <a:off x="-50083975" y="2368775"/>
              <a:ext cx="158325" cy="193775"/>
            </a:xfrm>
            <a:custGeom>
              <a:avLst/>
              <a:gdLst/>
              <a:ahLst/>
              <a:cxnLst/>
              <a:rect l="l" t="t" r="r" b="b"/>
              <a:pathLst>
                <a:path w="6333" h="7751" extrusionOk="0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9010;p75">
            <a:extLst>
              <a:ext uri="{FF2B5EF4-FFF2-40B4-BE49-F238E27FC236}">
                <a16:creationId xmlns:a16="http://schemas.microsoft.com/office/drawing/2014/main" id="{FDA7B3C8-E259-12EB-2B06-5359AA21F94E}"/>
              </a:ext>
            </a:extLst>
          </p:cNvPr>
          <p:cNvGrpSpPr/>
          <p:nvPr/>
        </p:nvGrpSpPr>
        <p:grpSpPr>
          <a:xfrm>
            <a:off x="5411697" y="4044745"/>
            <a:ext cx="340221" cy="340186"/>
            <a:chOff x="893650" y="1428000"/>
            <a:chExt cx="483200" cy="483150"/>
          </a:xfrm>
          <a:solidFill>
            <a:schemeClr val="bg2">
              <a:lumMod val="75000"/>
            </a:schemeClr>
          </a:solidFill>
        </p:grpSpPr>
        <p:sp>
          <p:nvSpPr>
            <p:cNvPr id="26" name="Google Shape;9011;p75">
              <a:extLst>
                <a:ext uri="{FF2B5EF4-FFF2-40B4-BE49-F238E27FC236}">
                  <a16:creationId xmlns:a16="http://schemas.microsoft.com/office/drawing/2014/main" id="{C994521C-DA29-C461-BF62-54BF962B9E80}"/>
                </a:ext>
              </a:extLst>
            </p:cNvPr>
            <p:cNvSpPr/>
            <p:nvPr/>
          </p:nvSpPr>
          <p:spPr>
            <a:xfrm>
              <a:off x="893650" y="1428000"/>
              <a:ext cx="483200" cy="483150"/>
            </a:xfrm>
            <a:custGeom>
              <a:avLst/>
              <a:gdLst/>
              <a:ahLst/>
              <a:cxnLst/>
              <a:rect l="l" t="t" r="r" b="b"/>
              <a:pathLst>
                <a:path w="19328" h="19326" extrusionOk="0">
                  <a:moveTo>
                    <a:pt x="3436" y="6012"/>
                  </a:moveTo>
                  <a:lnTo>
                    <a:pt x="3436" y="8869"/>
                  </a:lnTo>
                  <a:lnTo>
                    <a:pt x="1516" y="7435"/>
                  </a:lnTo>
                  <a:lnTo>
                    <a:pt x="3436" y="6012"/>
                  </a:lnTo>
                  <a:close/>
                  <a:moveTo>
                    <a:pt x="15892" y="6012"/>
                  </a:moveTo>
                  <a:lnTo>
                    <a:pt x="17812" y="7438"/>
                  </a:lnTo>
                  <a:lnTo>
                    <a:pt x="15892" y="8869"/>
                  </a:lnTo>
                  <a:lnTo>
                    <a:pt x="15892" y="6012"/>
                  </a:lnTo>
                  <a:close/>
                  <a:moveTo>
                    <a:pt x="14759" y="1133"/>
                  </a:moveTo>
                  <a:lnTo>
                    <a:pt x="14759" y="9717"/>
                  </a:lnTo>
                  <a:lnTo>
                    <a:pt x="9665" y="13522"/>
                  </a:lnTo>
                  <a:lnTo>
                    <a:pt x="4569" y="9717"/>
                  </a:lnTo>
                  <a:lnTo>
                    <a:pt x="4569" y="1133"/>
                  </a:lnTo>
                  <a:close/>
                  <a:moveTo>
                    <a:pt x="18195" y="8564"/>
                  </a:moveTo>
                  <a:lnTo>
                    <a:pt x="18195" y="17625"/>
                  </a:lnTo>
                  <a:cubicBezTo>
                    <a:pt x="18195" y="17939"/>
                    <a:pt x="17942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6" y="17939"/>
                    <a:pt x="1136" y="17625"/>
                  </a:cubicBezTo>
                  <a:lnTo>
                    <a:pt x="1136" y="8564"/>
                  </a:lnTo>
                  <a:lnTo>
                    <a:pt x="9324" y="14681"/>
                  </a:lnTo>
                  <a:cubicBezTo>
                    <a:pt x="9425" y="14757"/>
                    <a:pt x="9545" y="14794"/>
                    <a:pt x="9664" y="14794"/>
                  </a:cubicBezTo>
                  <a:cubicBezTo>
                    <a:pt x="9783" y="14794"/>
                    <a:pt x="9903" y="14757"/>
                    <a:pt x="10004" y="14681"/>
                  </a:cubicBezTo>
                  <a:lnTo>
                    <a:pt x="18195" y="8564"/>
                  </a:lnTo>
                  <a:close/>
                  <a:moveTo>
                    <a:pt x="4004" y="1"/>
                  </a:moveTo>
                  <a:cubicBezTo>
                    <a:pt x="3690" y="1"/>
                    <a:pt x="3436" y="251"/>
                    <a:pt x="3436" y="565"/>
                  </a:cubicBezTo>
                  <a:lnTo>
                    <a:pt x="3436" y="4605"/>
                  </a:lnTo>
                  <a:lnTo>
                    <a:pt x="230" y="6982"/>
                  </a:lnTo>
                  <a:lnTo>
                    <a:pt x="221" y="6991"/>
                  </a:lnTo>
                  <a:cubicBezTo>
                    <a:pt x="212" y="6997"/>
                    <a:pt x="200" y="7006"/>
                    <a:pt x="190" y="7015"/>
                  </a:cubicBezTo>
                  <a:lnTo>
                    <a:pt x="175" y="7030"/>
                  </a:lnTo>
                  <a:cubicBezTo>
                    <a:pt x="163" y="7042"/>
                    <a:pt x="151" y="7051"/>
                    <a:pt x="142" y="7063"/>
                  </a:cubicBezTo>
                  <a:cubicBezTo>
                    <a:pt x="139" y="7069"/>
                    <a:pt x="136" y="7072"/>
                    <a:pt x="133" y="7075"/>
                  </a:cubicBezTo>
                  <a:cubicBezTo>
                    <a:pt x="121" y="7090"/>
                    <a:pt x="106" y="7105"/>
                    <a:pt x="94" y="7124"/>
                  </a:cubicBezTo>
                  <a:cubicBezTo>
                    <a:pt x="94" y="7127"/>
                    <a:pt x="91" y="7130"/>
                    <a:pt x="88" y="7133"/>
                  </a:cubicBezTo>
                  <a:cubicBezTo>
                    <a:pt x="82" y="7148"/>
                    <a:pt x="73" y="7163"/>
                    <a:pt x="64" y="7178"/>
                  </a:cubicBezTo>
                  <a:cubicBezTo>
                    <a:pt x="61" y="7181"/>
                    <a:pt x="58" y="7187"/>
                    <a:pt x="58" y="7193"/>
                  </a:cubicBezTo>
                  <a:cubicBezTo>
                    <a:pt x="52" y="7205"/>
                    <a:pt x="46" y="7220"/>
                    <a:pt x="39" y="7232"/>
                  </a:cubicBezTo>
                  <a:lnTo>
                    <a:pt x="33" y="7250"/>
                  </a:lnTo>
                  <a:cubicBezTo>
                    <a:pt x="27" y="7265"/>
                    <a:pt x="24" y="7278"/>
                    <a:pt x="18" y="7293"/>
                  </a:cubicBezTo>
                  <a:cubicBezTo>
                    <a:pt x="18" y="7299"/>
                    <a:pt x="15" y="7305"/>
                    <a:pt x="15" y="7311"/>
                  </a:cubicBezTo>
                  <a:cubicBezTo>
                    <a:pt x="12" y="7326"/>
                    <a:pt x="9" y="7341"/>
                    <a:pt x="6" y="7356"/>
                  </a:cubicBezTo>
                  <a:cubicBezTo>
                    <a:pt x="6" y="7362"/>
                    <a:pt x="6" y="7368"/>
                    <a:pt x="3" y="7374"/>
                  </a:cubicBezTo>
                  <a:cubicBezTo>
                    <a:pt x="3" y="7392"/>
                    <a:pt x="0" y="7410"/>
                    <a:pt x="0" y="7432"/>
                  </a:cubicBezTo>
                  <a:lnTo>
                    <a:pt x="0" y="7435"/>
                  </a:lnTo>
                  <a:lnTo>
                    <a:pt x="3" y="7435"/>
                  </a:lnTo>
                  <a:lnTo>
                    <a:pt x="3" y="17625"/>
                  </a:lnTo>
                  <a:cubicBezTo>
                    <a:pt x="3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7" y="19325"/>
                    <a:pt x="19325" y="18564"/>
                    <a:pt x="19328" y="17625"/>
                  </a:cubicBezTo>
                  <a:lnTo>
                    <a:pt x="19328" y="7435"/>
                  </a:lnTo>
                  <a:lnTo>
                    <a:pt x="19328" y="7428"/>
                  </a:lnTo>
                  <a:cubicBezTo>
                    <a:pt x="19328" y="7410"/>
                    <a:pt x="19325" y="7389"/>
                    <a:pt x="19322" y="7371"/>
                  </a:cubicBezTo>
                  <a:cubicBezTo>
                    <a:pt x="19322" y="7365"/>
                    <a:pt x="19322" y="7359"/>
                    <a:pt x="19319" y="7353"/>
                  </a:cubicBezTo>
                  <a:cubicBezTo>
                    <a:pt x="19319" y="7338"/>
                    <a:pt x="19316" y="7323"/>
                    <a:pt x="19313" y="7308"/>
                  </a:cubicBezTo>
                  <a:cubicBezTo>
                    <a:pt x="19313" y="7302"/>
                    <a:pt x="19310" y="7296"/>
                    <a:pt x="19307" y="7290"/>
                  </a:cubicBezTo>
                  <a:cubicBezTo>
                    <a:pt x="19304" y="7278"/>
                    <a:pt x="19301" y="7262"/>
                    <a:pt x="19294" y="7247"/>
                  </a:cubicBezTo>
                  <a:lnTo>
                    <a:pt x="19288" y="7232"/>
                  </a:lnTo>
                  <a:cubicBezTo>
                    <a:pt x="19282" y="7217"/>
                    <a:pt x="19276" y="7205"/>
                    <a:pt x="19270" y="7190"/>
                  </a:cubicBezTo>
                  <a:cubicBezTo>
                    <a:pt x="19267" y="7184"/>
                    <a:pt x="19264" y="7181"/>
                    <a:pt x="19264" y="7175"/>
                  </a:cubicBezTo>
                  <a:cubicBezTo>
                    <a:pt x="19255" y="7160"/>
                    <a:pt x="19246" y="7145"/>
                    <a:pt x="19237" y="7133"/>
                  </a:cubicBezTo>
                  <a:cubicBezTo>
                    <a:pt x="19237" y="7130"/>
                    <a:pt x="19234" y="7124"/>
                    <a:pt x="19231" y="7120"/>
                  </a:cubicBezTo>
                  <a:cubicBezTo>
                    <a:pt x="19219" y="7105"/>
                    <a:pt x="19207" y="7087"/>
                    <a:pt x="19195" y="7072"/>
                  </a:cubicBezTo>
                  <a:cubicBezTo>
                    <a:pt x="19192" y="7069"/>
                    <a:pt x="19189" y="7066"/>
                    <a:pt x="19186" y="7063"/>
                  </a:cubicBezTo>
                  <a:cubicBezTo>
                    <a:pt x="19174" y="7051"/>
                    <a:pt x="19165" y="7039"/>
                    <a:pt x="19153" y="7027"/>
                  </a:cubicBezTo>
                  <a:lnTo>
                    <a:pt x="19137" y="7015"/>
                  </a:lnTo>
                  <a:cubicBezTo>
                    <a:pt x="19125" y="7006"/>
                    <a:pt x="19116" y="6997"/>
                    <a:pt x="19104" y="6988"/>
                  </a:cubicBezTo>
                  <a:lnTo>
                    <a:pt x="19095" y="6979"/>
                  </a:lnTo>
                  <a:lnTo>
                    <a:pt x="15892" y="4605"/>
                  </a:lnTo>
                  <a:lnTo>
                    <a:pt x="15892" y="565"/>
                  </a:lnTo>
                  <a:cubicBezTo>
                    <a:pt x="15892" y="251"/>
                    <a:pt x="15638" y="1"/>
                    <a:pt x="15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9012;p75">
              <a:extLst>
                <a:ext uri="{FF2B5EF4-FFF2-40B4-BE49-F238E27FC236}">
                  <a16:creationId xmlns:a16="http://schemas.microsoft.com/office/drawing/2014/main" id="{9310B8FB-30A6-8A75-FBF7-EFBA585B113B}"/>
                </a:ext>
              </a:extLst>
            </p:cNvPr>
            <p:cNvSpPr/>
            <p:nvPr/>
          </p:nvSpPr>
          <p:spPr>
            <a:xfrm>
              <a:off x="1036150" y="1514825"/>
              <a:ext cx="198175" cy="28325"/>
            </a:xfrm>
            <a:custGeom>
              <a:avLst/>
              <a:gdLst/>
              <a:ahLst/>
              <a:cxnLst/>
              <a:rect l="l" t="t" r="r" b="b"/>
              <a:pathLst>
                <a:path w="7927" h="1133" extrusionOk="0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7362" y="1132"/>
                  </a:lnTo>
                  <a:cubicBezTo>
                    <a:pt x="7673" y="1132"/>
                    <a:pt x="7927" y="879"/>
                    <a:pt x="7927" y="565"/>
                  </a:cubicBezTo>
                  <a:cubicBezTo>
                    <a:pt x="7927" y="251"/>
                    <a:pt x="7673" y="0"/>
                    <a:pt x="73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9013;p75">
              <a:extLst>
                <a:ext uri="{FF2B5EF4-FFF2-40B4-BE49-F238E27FC236}">
                  <a16:creationId xmlns:a16="http://schemas.microsoft.com/office/drawing/2014/main" id="{3A166FC9-FF43-037C-49A7-737FAAB24FCF}"/>
                </a:ext>
              </a:extLst>
            </p:cNvPr>
            <p:cNvSpPr/>
            <p:nvPr/>
          </p:nvSpPr>
          <p:spPr>
            <a:xfrm>
              <a:off x="1036150" y="1571425"/>
              <a:ext cx="198175" cy="28325"/>
            </a:xfrm>
            <a:custGeom>
              <a:avLst/>
              <a:gdLst/>
              <a:ahLst/>
              <a:cxnLst/>
              <a:rect l="l" t="t" r="r" b="b"/>
              <a:pathLst>
                <a:path w="7927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7362" y="1133"/>
                  </a:lnTo>
                  <a:cubicBezTo>
                    <a:pt x="7673" y="1133"/>
                    <a:pt x="7927" y="879"/>
                    <a:pt x="7927" y="565"/>
                  </a:cubicBezTo>
                  <a:cubicBezTo>
                    <a:pt x="7927" y="251"/>
                    <a:pt x="7673" y="1"/>
                    <a:pt x="73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9014;p75">
              <a:extLst>
                <a:ext uri="{FF2B5EF4-FFF2-40B4-BE49-F238E27FC236}">
                  <a16:creationId xmlns:a16="http://schemas.microsoft.com/office/drawing/2014/main" id="{A3F8A167-1518-4D45-4364-012C72EF62CC}"/>
                </a:ext>
              </a:extLst>
            </p:cNvPr>
            <p:cNvSpPr/>
            <p:nvPr/>
          </p:nvSpPr>
          <p:spPr>
            <a:xfrm>
              <a:off x="1036150" y="1628050"/>
              <a:ext cx="113275" cy="28325"/>
            </a:xfrm>
            <a:custGeom>
              <a:avLst/>
              <a:gdLst/>
              <a:ahLst/>
              <a:cxnLst/>
              <a:rect l="l" t="t" r="r" b="b"/>
              <a:pathLst>
                <a:path w="4531" h="1133" extrusionOk="0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3965" y="1132"/>
                  </a:lnTo>
                  <a:cubicBezTo>
                    <a:pt x="4276" y="1132"/>
                    <a:pt x="4530" y="879"/>
                    <a:pt x="4530" y="565"/>
                  </a:cubicBez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9039;p75">
            <a:extLst>
              <a:ext uri="{FF2B5EF4-FFF2-40B4-BE49-F238E27FC236}">
                <a16:creationId xmlns:a16="http://schemas.microsoft.com/office/drawing/2014/main" id="{E2B41DA2-6982-91F2-3E72-3805FEE66D5D}"/>
              </a:ext>
            </a:extLst>
          </p:cNvPr>
          <p:cNvGrpSpPr/>
          <p:nvPr/>
        </p:nvGrpSpPr>
        <p:grpSpPr>
          <a:xfrm>
            <a:off x="6019262" y="4035451"/>
            <a:ext cx="340168" cy="340186"/>
            <a:chOff x="1487200" y="2021475"/>
            <a:chExt cx="483125" cy="483150"/>
          </a:xfrm>
          <a:solidFill>
            <a:schemeClr val="bg2">
              <a:lumMod val="75000"/>
            </a:schemeClr>
          </a:solidFill>
        </p:grpSpPr>
        <p:sp>
          <p:nvSpPr>
            <p:cNvPr id="31" name="Google Shape;9040;p75">
              <a:extLst>
                <a:ext uri="{FF2B5EF4-FFF2-40B4-BE49-F238E27FC236}">
                  <a16:creationId xmlns:a16="http://schemas.microsoft.com/office/drawing/2014/main" id="{95DBB6E0-E893-083D-516B-3A73DDE836E6}"/>
                </a:ext>
              </a:extLst>
            </p:cNvPr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9041;p75">
              <a:extLst>
                <a:ext uri="{FF2B5EF4-FFF2-40B4-BE49-F238E27FC236}">
                  <a16:creationId xmlns:a16="http://schemas.microsoft.com/office/drawing/2014/main" id="{A23AE2F1-E49F-31CD-F754-061956819BD2}"/>
                </a:ext>
              </a:extLst>
            </p:cNvPr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9042;p75">
              <a:extLst>
                <a:ext uri="{FF2B5EF4-FFF2-40B4-BE49-F238E27FC236}">
                  <a16:creationId xmlns:a16="http://schemas.microsoft.com/office/drawing/2014/main" id="{E345058E-7F9C-3352-6EC8-B0545B87B8BE}"/>
                </a:ext>
              </a:extLst>
            </p:cNvPr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9043;p75">
              <a:extLst>
                <a:ext uri="{FF2B5EF4-FFF2-40B4-BE49-F238E27FC236}">
                  <a16:creationId xmlns:a16="http://schemas.microsoft.com/office/drawing/2014/main" id="{23061302-BA5A-EE7E-44EC-D39A68B42D20}"/>
                </a:ext>
              </a:extLst>
            </p:cNvPr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3D2839F-8187-4264-72A1-F1F2D64D8CED}"/>
              </a:ext>
            </a:extLst>
          </p:cNvPr>
          <p:cNvSpPr txBox="1"/>
          <p:nvPr/>
        </p:nvSpPr>
        <p:spPr>
          <a:xfrm>
            <a:off x="3860460" y="3448027"/>
            <a:ext cx="145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2949909" y="34674"/>
            <a:ext cx="3244181" cy="472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STEEP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786;p69">
            <a:extLst>
              <a:ext uri="{FF2B5EF4-FFF2-40B4-BE49-F238E27FC236}">
                <a16:creationId xmlns:a16="http://schemas.microsoft.com/office/drawing/2014/main" id="{19C991A9-7BA9-FB2A-3FB9-D1143F06B9A1}"/>
              </a:ext>
            </a:extLst>
          </p:cNvPr>
          <p:cNvGrpSpPr/>
          <p:nvPr/>
        </p:nvGrpSpPr>
        <p:grpSpPr>
          <a:xfrm>
            <a:off x="5207623" y="4201142"/>
            <a:ext cx="3157059" cy="300999"/>
            <a:chOff x="4411970" y="2962952"/>
            <a:chExt cx="737136" cy="104213"/>
          </a:xfrm>
        </p:grpSpPr>
        <p:sp>
          <p:nvSpPr>
            <p:cNvPr id="3" name="Google Shape;787;p69">
              <a:extLst>
                <a:ext uri="{FF2B5EF4-FFF2-40B4-BE49-F238E27FC236}">
                  <a16:creationId xmlns:a16="http://schemas.microsoft.com/office/drawing/2014/main" id="{8A086AD0-1452-2A15-2D3C-90AB4379DAA9}"/>
                </a:ext>
              </a:extLst>
            </p:cNvPr>
            <p:cNvSpPr/>
            <p:nvPr/>
          </p:nvSpPr>
          <p:spPr>
            <a:xfrm>
              <a:off x="4578400" y="2962952"/>
              <a:ext cx="570706" cy="104031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SOCIAL AND DEMOGRAPHIC</a:t>
              </a:r>
              <a:endParaRPr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Google Shape;788;p69">
              <a:extLst>
                <a:ext uri="{FF2B5EF4-FFF2-40B4-BE49-F238E27FC236}">
                  <a16:creationId xmlns:a16="http://schemas.microsoft.com/office/drawing/2014/main" id="{E4986B02-1626-A8D1-9B1E-1C17E476C88B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5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Google Shape;789;p69">
              <a:extLst>
                <a:ext uri="{FF2B5EF4-FFF2-40B4-BE49-F238E27FC236}">
                  <a16:creationId xmlns:a16="http://schemas.microsoft.com/office/drawing/2014/main" id="{099ACC2B-6029-9AB5-E9B4-8A9164870B37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Google Shape;790;p69">
              <a:extLst>
                <a:ext uri="{FF2B5EF4-FFF2-40B4-BE49-F238E27FC236}">
                  <a16:creationId xmlns:a16="http://schemas.microsoft.com/office/drawing/2014/main" id="{AB2C04CE-F82D-7C65-11FC-590F24E9C87B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" name="Google Shape;786;p69">
            <a:extLst>
              <a:ext uri="{FF2B5EF4-FFF2-40B4-BE49-F238E27FC236}">
                <a16:creationId xmlns:a16="http://schemas.microsoft.com/office/drawing/2014/main" id="{F0F07919-05DC-18BF-75F1-6A98F8EE5E0E}"/>
              </a:ext>
            </a:extLst>
          </p:cNvPr>
          <p:cNvGrpSpPr/>
          <p:nvPr/>
        </p:nvGrpSpPr>
        <p:grpSpPr>
          <a:xfrm>
            <a:off x="5207621" y="3750171"/>
            <a:ext cx="3157061" cy="300473"/>
            <a:chOff x="4411970" y="2962951"/>
            <a:chExt cx="737136" cy="104214"/>
          </a:xfrm>
        </p:grpSpPr>
        <p:sp>
          <p:nvSpPr>
            <p:cNvPr id="8" name="Google Shape;787;p69">
              <a:extLst>
                <a:ext uri="{FF2B5EF4-FFF2-40B4-BE49-F238E27FC236}">
                  <a16:creationId xmlns:a16="http://schemas.microsoft.com/office/drawing/2014/main" id="{85AD48F1-576E-8B5F-9771-5FD207C43033}"/>
                </a:ext>
              </a:extLst>
            </p:cNvPr>
            <p:cNvSpPr/>
            <p:nvPr/>
          </p:nvSpPr>
          <p:spPr>
            <a:xfrm>
              <a:off x="4578400" y="2962951"/>
              <a:ext cx="570706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TECHNOLOGY</a:t>
              </a:r>
              <a:endParaRPr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788;p69">
              <a:extLst>
                <a:ext uri="{FF2B5EF4-FFF2-40B4-BE49-F238E27FC236}">
                  <a16:creationId xmlns:a16="http://schemas.microsoft.com/office/drawing/2014/main" id="{8E981CBD-09CE-FFBE-5655-FA9E56036E8F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4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Google Shape;789;p69">
              <a:extLst>
                <a:ext uri="{FF2B5EF4-FFF2-40B4-BE49-F238E27FC236}">
                  <a16:creationId xmlns:a16="http://schemas.microsoft.com/office/drawing/2014/main" id="{E7971D24-410E-0E1E-ACB0-CE149EB7E915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Google Shape;790;p69">
              <a:extLst>
                <a:ext uri="{FF2B5EF4-FFF2-40B4-BE49-F238E27FC236}">
                  <a16:creationId xmlns:a16="http://schemas.microsoft.com/office/drawing/2014/main" id="{7A97DA2C-E160-E1DA-A987-5E33BCC31772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2" name="Google Shape;786;p69">
            <a:extLst>
              <a:ext uri="{FF2B5EF4-FFF2-40B4-BE49-F238E27FC236}">
                <a16:creationId xmlns:a16="http://schemas.microsoft.com/office/drawing/2014/main" id="{4A782C76-1DAF-E18A-D0F1-31F8D7B1A828}"/>
              </a:ext>
            </a:extLst>
          </p:cNvPr>
          <p:cNvGrpSpPr/>
          <p:nvPr/>
        </p:nvGrpSpPr>
        <p:grpSpPr>
          <a:xfrm>
            <a:off x="778130" y="3544722"/>
            <a:ext cx="3157061" cy="299945"/>
            <a:chOff x="4411970" y="2962951"/>
            <a:chExt cx="737136" cy="104214"/>
          </a:xfrm>
        </p:grpSpPr>
        <p:sp>
          <p:nvSpPr>
            <p:cNvPr id="13" name="Google Shape;787;p69">
              <a:extLst>
                <a:ext uri="{FF2B5EF4-FFF2-40B4-BE49-F238E27FC236}">
                  <a16:creationId xmlns:a16="http://schemas.microsoft.com/office/drawing/2014/main" id="{1A31D778-2DF4-8D02-A316-E77DDE6A878B}"/>
                </a:ext>
              </a:extLst>
            </p:cNvPr>
            <p:cNvSpPr/>
            <p:nvPr/>
          </p:nvSpPr>
          <p:spPr>
            <a:xfrm>
              <a:off x="4578400" y="2962951"/>
              <a:ext cx="570706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ECONOMY</a:t>
              </a:r>
              <a:endParaRPr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788;p69">
              <a:extLst>
                <a:ext uri="{FF2B5EF4-FFF2-40B4-BE49-F238E27FC236}">
                  <a16:creationId xmlns:a16="http://schemas.microsoft.com/office/drawing/2014/main" id="{10E4C065-6F71-AF5B-C897-33CDBB248014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1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Google Shape;789;p69">
              <a:extLst>
                <a:ext uri="{FF2B5EF4-FFF2-40B4-BE49-F238E27FC236}">
                  <a16:creationId xmlns:a16="http://schemas.microsoft.com/office/drawing/2014/main" id="{C5CF46F6-98AE-AAD5-A2DF-A2F52F0512C9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Google Shape;790;p69">
              <a:extLst>
                <a:ext uri="{FF2B5EF4-FFF2-40B4-BE49-F238E27FC236}">
                  <a16:creationId xmlns:a16="http://schemas.microsoft.com/office/drawing/2014/main" id="{F2086C72-7D63-DBFB-95F5-16DE373D4B02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oogle Shape;786;p69">
            <a:extLst>
              <a:ext uri="{FF2B5EF4-FFF2-40B4-BE49-F238E27FC236}">
                <a16:creationId xmlns:a16="http://schemas.microsoft.com/office/drawing/2014/main" id="{FAE520AB-541C-23EE-A89F-54717F635DB3}"/>
              </a:ext>
            </a:extLst>
          </p:cNvPr>
          <p:cNvGrpSpPr/>
          <p:nvPr/>
        </p:nvGrpSpPr>
        <p:grpSpPr>
          <a:xfrm>
            <a:off x="778130" y="3961089"/>
            <a:ext cx="3157061" cy="299418"/>
            <a:chOff x="4411970" y="2962951"/>
            <a:chExt cx="737136" cy="104214"/>
          </a:xfrm>
        </p:grpSpPr>
        <p:sp>
          <p:nvSpPr>
            <p:cNvPr id="18" name="Google Shape;787;p69">
              <a:extLst>
                <a:ext uri="{FF2B5EF4-FFF2-40B4-BE49-F238E27FC236}">
                  <a16:creationId xmlns:a16="http://schemas.microsoft.com/office/drawing/2014/main" id="{3B35AFF4-A661-80C4-C060-729A1EF50FA6}"/>
                </a:ext>
              </a:extLst>
            </p:cNvPr>
            <p:cNvSpPr/>
            <p:nvPr/>
          </p:nvSpPr>
          <p:spPr>
            <a:xfrm>
              <a:off x="4578400" y="2962951"/>
              <a:ext cx="570706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ENVIRONMENT &amp; NATURE</a:t>
              </a:r>
              <a:endParaRPr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788;p69">
              <a:extLst>
                <a:ext uri="{FF2B5EF4-FFF2-40B4-BE49-F238E27FC236}">
                  <a16:creationId xmlns:a16="http://schemas.microsoft.com/office/drawing/2014/main" id="{903729A5-F422-7A4B-0E85-1B886760CE38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2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Google Shape;789;p69">
              <a:extLst>
                <a:ext uri="{FF2B5EF4-FFF2-40B4-BE49-F238E27FC236}">
                  <a16:creationId xmlns:a16="http://schemas.microsoft.com/office/drawing/2014/main" id="{CE62D4E2-6354-7E7C-3779-EEA09A01FFEE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Google Shape;790;p69">
              <a:extLst>
                <a:ext uri="{FF2B5EF4-FFF2-40B4-BE49-F238E27FC236}">
                  <a16:creationId xmlns:a16="http://schemas.microsoft.com/office/drawing/2014/main" id="{CA3686BD-BC20-5800-11AA-9639BCFADD57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2" name="Google Shape;786;p69">
            <a:extLst>
              <a:ext uri="{FF2B5EF4-FFF2-40B4-BE49-F238E27FC236}">
                <a16:creationId xmlns:a16="http://schemas.microsoft.com/office/drawing/2014/main" id="{FBBFABFE-2F75-1F8F-6CAF-E6434B9FA6CB}"/>
              </a:ext>
            </a:extLst>
          </p:cNvPr>
          <p:cNvGrpSpPr/>
          <p:nvPr/>
        </p:nvGrpSpPr>
        <p:grpSpPr>
          <a:xfrm>
            <a:off x="779318" y="4351642"/>
            <a:ext cx="3157061" cy="298892"/>
            <a:chOff x="4411970" y="2962951"/>
            <a:chExt cx="737136" cy="104214"/>
          </a:xfrm>
        </p:grpSpPr>
        <p:sp>
          <p:nvSpPr>
            <p:cNvPr id="23" name="Google Shape;787;p69">
              <a:extLst>
                <a:ext uri="{FF2B5EF4-FFF2-40B4-BE49-F238E27FC236}">
                  <a16:creationId xmlns:a16="http://schemas.microsoft.com/office/drawing/2014/main" id="{EA1FE425-4D44-9873-BE24-F49590772B2B}"/>
                </a:ext>
              </a:extLst>
            </p:cNvPr>
            <p:cNvSpPr/>
            <p:nvPr/>
          </p:nvSpPr>
          <p:spPr>
            <a:xfrm>
              <a:off x="4578400" y="2962951"/>
              <a:ext cx="570706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POLITICS &amp; LEGAL</a:t>
              </a:r>
              <a:endParaRPr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788;p69">
              <a:extLst>
                <a:ext uri="{FF2B5EF4-FFF2-40B4-BE49-F238E27FC236}">
                  <a16:creationId xmlns:a16="http://schemas.microsoft.com/office/drawing/2014/main" id="{BFAC6945-2BE4-B46E-F274-2818F250B5F6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3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5" name="Google Shape;789;p69">
              <a:extLst>
                <a:ext uri="{FF2B5EF4-FFF2-40B4-BE49-F238E27FC236}">
                  <a16:creationId xmlns:a16="http://schemas.microsoft.com/office/drawing/2014/main" id="{FC870747-8D80-CEA9-2269-115105F8C190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Google Shape;790;p69">
              <a:extLst>
                <a:ext uri="{FF2B5EF4-FFF2-40B4-BE49-F238E27FC236}">
                  <a16:creationId xmlns:a16="http://schemas.microsoft.com/office/drawing/2014/main" id="{B09D294D-528C-34A8-C44A-38FCA7BB9574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078D383-49D9-0481-7986-A3A4B157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56" y="814796"/>
            <a:ext cx="4307587" cy="2287261"/>
          </a:xfrm>
          <a:prstGeom prst="rect">
            <a:avLst/>
          </a:prstGeom>
        </p:spPr>
      </p:pic>
      <p:grpSp>
        <p:nvGrpSpPr>
          <p:cNvPr id="29" name="Google Shape;933;p69">
            <a:extLst>
              <a:ext uri="{FF2B5EF4-FFF2-40B4-BE49-F238E27FC236}">
                <a16:creationId xmlns:a16="http://schemas.microsoft.com/office/drawing/2014/main" id="{45FE199A-EC2A-6CFE-43F6-586D240028A7}"/>
              </a:ext>
            </a:extLst>
          </p:cNvPr>
          <p:cNvGrpSpPr/>
          <p:nvPr/>
        </p:nvGrpSpPr>
        <p:grpSpPr>
          <a:xfrm>
            <a:off x="2714248" y="235953"/>
            <a:ext cx="252616" cy="205529"/>
            <a:chOff x="4960900" y="2433225"/>
            <a:chExt cx="48525" cy="60050"/>
          </a:xfrm>
        </p:grpSpPr>
        <p:sp>
          <p:nvSpPr>
            <p:cNvPr id="30" name="Google Shape;934;p69">
              <a:extLst>
                <a:ext uri="{FF2B5EF4-FFF2-40B4-BE49-F238E27FC236}">
                  <a16:creationId xmlns:a16="http://schemas.microsoft.com/office/drawing/2014/main" id="{DFBB3141-850C-54FD-7926-F049F7738EE1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5;p69">
              <a:extLst>
                <a:ext uri="{FF2B5EF4-FFF2-40B4-BE49-F238E27FC236}">
                  <a16:creationId xmlns:a16="http://schemas.microsoft.com/office/drawing/2014/main" id="{6D9380DC-9CBD-C268-D4CB-616AE9CF43A3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933;p69">
            <a:extLst>
              <a:ext uri="{FF2B5EF4-FFF2-40B4-BE49-F238E27FC236}">
                <a16:creationId xmlns:a16="http://schemas.microsoft.com/office/drawing/2014/main" id="{1A14DEB6-2589-5493-5FDE-B98D78DE1082}"/>
              </a:ext>
            </a:extLst>
          </p:cNvPr>
          <p:cNvGrpSpPr/>
          <p:nvPr/>
        </p:nvGrpSpPr>
        <p:grpSpPr>
          <a:xfrm rot="10800000">
            <a:off x="6156000" y="216000"/>
            <a:ext cx="252616" cy="205529"/>
            <a:chOff x="4960900" y="2433225"/>
            <a:chExt cx="48525" cy="60050"/>
          </a:xfrm>
        </p:grpSpPr>
        <p:sp>
          <p:nvSpPr>
            <p:cNvPr id="33" name="Google Shape;934;p69">
              <a:extLst>
                <a:ext uri="{FF2B5EF4-FFF2-40B4-BE49-F238E27FC236}">
                  <a16:creationId xmlns:a16="http://schemas.microsoft.com/office/drawing/2014/main" id="{8B5582ED-21F3-7AD9-3218-C44334A1EAB3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5;p69">
              <a:extLst>
                <a:ext uri="{FF2B5EF4-FFF2-40B4-BE49-F238E27FC236}">
                  <a16:creationId xmlns:a16="http://schemas.microsoft.com/office/drawing/2014/main" id="{C33A2826-AF4D-F9EA-259B-AD968A7887B4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0017A6E2-3752-D3FD-E7C1-886D44770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08" y="814796"/>
            <a:ext cx="3988750" cy="22883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C80649D-5E97-CC30-D970-00E1A9FB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4391"/>
            <a:ext cx="3505504" cy="31092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4C2CA0-4B3C-1E2A-35CC-6E2614FB078A}"/>
              </a:ext>
            </a:extLst>
          </p:cNvPr>
          <p:cNvSpPr txBox="1"/>
          <p:nvPr/>
        </p:nvSpPr>
        <p:spPr>
          <a:xfrm>
            <a:off x="3505504" y="63028"/>
            <a:ext cx="5169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MAPPING ORGANIZATION ACTIVITY</a:t>
            </a:r>
            <a:endParaRPr lang="en-IN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</p:txBody>
      </p:sp>
      <p:grpSp>
        <p:nvGrpSpPr>
          <p:cNvPr id="28" name="Google Shape;876;p69">
            <a:extLst>
              <a:ext uri="{FF2B5EF4-FFF2-40B4-BE49-F238E27FC236}">
                <a16:creationId xmlns:a16="http://schemas.microsoft.com/office/drawing/2014/main" id="{10FDF767-05CA-650E-7996-C63133725034}"/>
              </a:ext>
            </a:extLst>
          </p:cNvPr>
          <p:cNvGrpSpPr/>
          <p:nvPr/>
        </p:nvGrpSpPr>
        <p:grpSpPr>
          <a:xfrm>
            <a:off x="3647909" y="953024"/>
            <a:ext cx="3505504" cy="1091743"/>
            <a:chOff x="1046767" y="4750887"/>
            <a:chExt cx="922584" cy="298587"/>
          </a:xfrm>
        </p:grpSpPr>
        <p:sp>
          <p:nvSpPr>
            <p:cNvPr id="29" name="Google Shape;877;p69">
              <a:extLst>
                <a:ext uri="{FF2B5EF4-FFF2-40B4-BE49-F238E27FC236}">
                  <a16:creationId xmlns:a16="http://schemas.microsoft.com/office/drawing/2014/main" id="{26E938CD-F930-183F-65F3-12784E38AC9F}"/>
                </a:ext>
              </a:extLst>
            </p:cNvPr>
            <p:cNvSpPr/>
            <p:nvPr/>
          </p:nvSpPr>
          <p:spPr>
            <a:xfrm>
              <a:off x="1046767" y="4811593"/>
              <a:ext cx="922584" cy="237881"/>
            </a:xfrm>
            <a:custGeom>
              <a:avLst/>
              <a:gdLst/>
              <a:ahLst/>
              <a:cxnLst/>
              <a:rect l="l" t="t" r="r" b="b"/>
              <a:pathLst>
                <a:path w="129416" h="35812" fill="none" extrusionOk="0">
                  <a:moveTo>
                    <a:pt x="31737" y="0"/>
                  </a:moveTo>
                  <a:cubicBezTo>
                    <a:pt x="33960" y="8644"/>
                    <a:pt x="27539" y="17041"/>
                    <a:pt x="18524" y="17041"/>
                  </a:cubicBezTo>
                  <a:cubicBezTo>
                    <a:pt x="9633" y="17041"/>
                    <a:pt x="3088" y="8644"/>
                    <a:pt x="5434" y="0"/>
                  </a:cubicBezTo>
                  <a:lnTo>
                    <a:pt x="2594" y="0"/>
                  </a:lnTo>
                  <a:cubicBezTo>
                    <a:pt x="1236" y="0"/>
                    <a:pt x="1" y="1112"/>
                    <a:pt x="1" y="2594"/>
                  </a:cubicBezTo>
                  <a:lnTo>
                    <a:pt x="1" y="35811"/>
                  </a:lnTo>
                  <a:lnTo>
                    <a:pt x="126823" y="35811"/>
                  </a:lnTo>
                  <a:cubicBezTo>
                    <a:pt x="128304" y="35811"/>
                    <a:pt x="129416" y="34576"/>
                    <a:pt x="129416" y="33218"/>
                  </a:cubicBezTo>
                  <a:lnTo>
                    <a:pt x="1294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What</a:t>
              </a:r>
              <a:r>
                <a:rPr lang="en-US" sz="1200" spc="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opportunities</a:t>
              </a:r>
              <a:r>
                <a:rPr lang="en-US" sz="1200" spc="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and/or</a:t>
              </a:r>
              <a:r>
                <a:rPr lang="en-US" sz="1200" spc="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challenges 	need</a:t>
              </a:r>
              <a:r>
                <a:rPr lang="en-US" sz="1200" spc="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immediate attention</a:t>
              </a:r>
              <a:r>
                <a:rPr lang="en-US" sz="1200" spc="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going 	forward</a:t>
              </a:r>
              <a:r>
                <a:rPr lang="en-US" sz="1200" spc="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 your design</a:t>
              </a:r>
              <a:r>
                <a:rPr lang="en-US" sz="1200" spc="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challenge?</a:t>
              </a:r>
              <a:endParaRPr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878;p69">
              <a:extLst>
                <a:ext uri="{FF2B5EF4-FFF2-40B4-BE49-F238E27FC236}">
                  <a16:creationId xmlns:a16="http://schemas.microsoft.com/office/drawing/2014/main" id="{502EA89D-422D-3DCF-4DAA-4C68DAA0B4E0}"/>
                </a:ext>
              </a:extLst>
            </p:cNvPr>
            <p:cNvSpPr/>
            <p:nvPr/>
          </p:nvSpPr>
          <p:spPr>
            <a:xfrm>
              <a:off x="1046767" y="4983846"/>
              <a:ext cx="65628" cy="65628"/>
            </a:xfrm>
            <a:custGeom>
              <a:avLst/>
              <a:gdLst/>
              <a:ahLst/>
              <a:cxnLst/>
              <a:rect l="l" t="t" r="r" b="b"/>
              <a:pathLst>
                <a:path w="9880" h="9880" fill="none" extrusionOk="0">
                  <a:moveTo>
                    <a:pt x="1" y="0"/>
                  </a:moveTo>
                  <a:lnTo>
                    <a:pt x="1" y="9879"/>
                  </a:lnTo>
                  <a:lnTo>
                    <a:pt x="9880" y="9879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9;p69">
              <a:extLst>
                <a:ext uri="{FF2B5EF4-FFF2-40B4-BE49-F238E27FC236}">
                  <a16:creationId xmlns:a16="http://schemas.microsoft.com/office/drawing/2014/main" id="{8AD4C8BA-1356-B13A-C6C2-6242418586EA}"/>
                </a:ext>
              </a:extLst>
            </p:cNvPr>
            <p:cNvSpPr/>
            <p:nvPr/>
          </p:nvSpPr>
          <p:spPr>
            <a:xfrm>
              <a:off x="1079581" y="4750887"/>
              <a:ext cx="179640" cy="179646"/>
            </a:xfrm>
            <a:custGeom>
              <a:avLst/>
              <a:gdLst/>
              <a:ahLst/>
              <a:cxnLst/>
              <a:rect l="l" t="t" r="r" b="b"/>
              <a:pathLst>
                <a:path w="27044" h="27045" fill="none" extrusionOk="0">
                  <a:moveTo>
                    <a:pt x="15560" y="1"/>
                  </a:moveTo>
                  <a:cubicBezTo>
                    <a:pt x="5187" y="1"/>
                    <a:pt x="0" y="12473"/>
                    <a:pt x="7286" y="19759"/>
                  </a:cubicBezTo>
                  <a:cubicBezTo>
                    <a:pt x="14572" y="27044"/>
                    <a:pt x="27044" y="21858"/>
                    <a:pt x="27044" y="11609"/>
                  </a:cubicBezTo>
                  <a:cubicBezTo>
                    <a:pt x="27044" y="5187"/>
                    <a:pt x="21857" y="1"/>
                    <a:pt x="15560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miter lim="1234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IN" sz="2000" dirty="0">
                  <a:ln>
                    <a:solidFill>
                      <a:schemeClr val="bg2"/>
                    </a:solidFill>
                  </a:ln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32" name="Google Shape;876;p69">
            <a:extLst>
              <a:ext uri="{FF2B5EF4-FFF2-40B4-BE49-F238E27FC236}">
                <a16:creationId xmlns:a16="http://schemas.microsoft.com/office/drawing/2014/main" id="{C213B8AE-8DC7-22F0-C3E7-779F74E8848D}"/>
              </a:ext>
            </a:extLst>
          </p:cNvPr>
          <p:cNvGrpSpPr/>
          <p:nvPr/>
        </p:nvGrpSpPr>
        <p:grpSpPr>
          <a:xfrm>
            <a:off x="3647909" y="2986170"/>
            <a:ext cx="3356151" cy="954107"/>
            <a:chOff x="1046767" y="4750887"/>
            <a:chExt cx="922584" cy="298587"/>
          </a:xfrm>
        </p:grpSpPr>
        <p:sp>
          <p:nvSpPr>
            <p:cNvPr id="33" name="Google Shape;877;p69">
              <a:extLst>
                <a:ext uri="{FF2B5EF4-FFF2-40B4-BE49-F238E27FC236}">
                  <a16:creationId xmlns:a16="http://schemas.microsoft.com/office/drawing/2014/main" id="{365CD650-14A7-6E54-B24D-E46050650358}"/>
                </a:ext>
              </a:extLst>
            </p:cNvPr>
            <p:cNvSpPr/>
            <p:nvPr/>
          </p:nvSpPr>
          <p:spPr>
            <a:xfrm>
              <a:off x="1046767" y="4811592"/>
              <a:ext cx="922584" cy="237881"/>
            </a:xfrm>
            <a:custGeom>
              <a:avLst/>
              <a:gdLst/>
              <a:ahLst/>
              <a:cxnLst/>
              <a:rect l="l" t="t" r="r" b="b"/>
              <a:pathLst>
                <a:path w="129416" h="35812" fill="none" extrusionOk="0">
                  <a:moveTo>
                    <a:pt x="31737" y="0"/>
                  </a:moveTo>
                  <a:cubicBezTo>
                    <a:pt x="33960" y="8644"/>
                    <a:pt x="27539" y="17041"/>
                    <a:pt x="18524" y="17041"/>
                  </a:cubicBezTo>
                  <a:cubicBezTo>
                    <a:pt x="9633" y="17041"/>
                    <a:pt x="3088" y="8644"/>
                    <a:pt x="5434" y="0"/>
                  </a:cubicBezTo>
                  <a:lnTo>
                    <a:pt x="2594" y="0"/>
                  </a:lnTo>
                  <a:cubicBezTo>
                    <a:pt x="1236" y="0"/>
                    <a:pt x="1" y="1112"/>
                    <a:pt x="1" y="2594"/>
                  </a:cubicBezTo>
                  <a:lnTo>
                    <a:pt x="1" y="35811"/>
                  </a:lnTo>
                  <a:lnTo>
                    <a:pt x="126823" y="35811"/>
                  </a:lnTo>
                  <a:cubicBezTo>
                    <a:pt x="128304" y="35811"/>
                    <a:pt x="129416" y="34576"/>
                    <a:pt x="129416" y="33218"/>
                  </a:cubicBezTo>
                  <a:lnTo>
                    <a:pt x="1294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	What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would</a:t>
              </a:r>
              <a:r>
                <a:rPr lang="en-US" sz="1200" spc="145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take</a:t>
              </a:r>
              <a:r>
                <a:rPr lang="en-US" sz="1200" spc="135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create</a:t>
              </a:r>
              <a:r>
                <a:rPr lang="en-US" sz="1200" spc="13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	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positive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change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on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this</a:t>
              </a:r>
              <a:r>
                <a:rPr lang="en-US" sz="1200" spc="-26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issue 	relating</a:t>
              </a:r>
              <a:r>
                <a:rPr lang="en-US" sz="1200" spc="-1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</a:t>
              </a:r>
              <a:r>
                <a:rPr lang="en-US" sz="1200" spc="5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your</a:t>
              </a:r>
              <a:r>
                <a:rPr lang="en-US" sz="1200" spc="-1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design challenge?</a:t>
              </a:r>
              <a:endParaRPr sz="12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878;p69">
              <a:extLst>
                <a:ext uri="{FF2B5EF4-FFF2-40B4-BE49-F238E27FC236}">
                  <a16:creationId xmlns:a16="http://schemas.microsoft.com/office/drawing/2014/main" id="{C92C0966-EB0C-B959-DE15-2F02BCA37793}"/>
                </a:ext>
              </a:extLst>
            </p:cNvPr>
            <p:cNvSpPr/>
            <p:nvPr/>
          </p:nvSpPr>
          <p:spPr>
            <a:xfrm>
              <a:off x="1046767" y="4983846"/>
              <a:ext cx="65628" cy="65628"/>
            </a:xfrm>
            <a:custGeom>
              <a:avLst/>
              <a:gdLst/>
              <a:ahLst/>
              <a:cxnLst/>
              <a:rect l="l" t="t" r="r" b="b"/>
              <a:pathLst>
                <a:path w="9880" h="9880" fill="none" extrusionOk="0">
                  <a:moveTo>
                    <a:pt x="1" y="0"/>
                  </a:moveTo>
                  <a:lnTo>
                    <a:pt x="1" y="9879"/>
                  </a:lnTo>
                  <a:lnTo>
                    <a:pt x="9880" y="9879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79;p69">
              <a:extLst>
                <a:ext uri="{FF2B5EF4-FFF2-40B4-BE49-F238E27FC236}">
                  <a16:creationId xmlns:a16="http://schemas.microsoft.com/office/drawing/2014/main" id="{B475C274-BFDA-29E0-6263-E12489AD9BE5}"/>
                </a:ext>
              </a:extLst>
            </p:cNvPr>
            <p:cNvSpPr/>
            <p:nvPr/>
          </p:nvSpPr>
          <p:spPr>
            <a:xfrm>
              <a:off x="1079581" y="4750887"/>
              <a:ext cx="179640" cy="179646"/>
            </a:xfrm>
            <a:custGeom>
              <a:avLst/>
              <a:gdLst/>
              <a:ahLst/>
              <a:cxnLst/>
              <a:rect l="l" t="t" r="r" b="b"/>
              <a:pathLst>
                <a:path w="27044" h="27045" fill="none" extrusionOk="0">
                  <a:moveTo>
                    <a:pt x="15560" y="1"/>
                  </a:moveTo>
                  <a:cubicBezTo>
                    <a:pt x="5187" y="1"/>
                    <a:pt x="0" y="12473"/>
                    <a:pt x="7286" y="19759"/>
                  </a:cubicBezTo>
                  <a:cubicBezTo>
                    <a:pt x="14572" y="27044"/>
                    <a:pt x="27044" y="21858"/>
                    <a:pt x="27044" y="11609"/>
                  </a:cubicBezTo>
                  <a:cubicBezTo>
                    <a:pt x="27044" y="5187"/>
                    <a:pt x="21857" y="1"/>
                    <a:pt x="15560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miter lim="1234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IN" sz="2000" dirty="0">
                  <a:ln>
                    <a:solidFill>
                      <a:schemeClr val="bg2"/>
                    </a:solidFill>
                  </a:ln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38" name="Google Shape;876;p69">
            <a:extLst>
              <a:ext uri="{FF2B5EF4-FFF2-40B4-BE49-F238E27FC236}">
                <a16:creationId xmlns:a16="http://schemas.microsoft.com/office/drawing/2014/main" id="{94F72317-3209-0C81-5DB3-92E2A1272A73}"/>
              </a:ext>
            </a:extLst>
          </p:cNvPr>
          <p:cNvGrpSpPr/>
          <p:nvPr/>
        </p:nvGrpSpPr>
        <p:grpSpPr>
          <a:xfrm>
            <a:off x="5276623" y="2115465"/>
            <a:ext cx="3356151" cy="954107"/>
            <a:chOff x="1046767" y="4750887"/>
            <a:chExt cx="922584" cy="298587"/>
          </a:xfrm>
        </p:grpSpPr>
        <p:sp>
          <p:nvSpPr>
            <p:cNvPr id="39" name="Google Shape;877;p69">
              <a:extLst>
                <a:ext uri="{FF2B5EF4-FFF2-40B4-BE49-F238E27FC236}">
                  <a16:creationId xmlns:a16="http://schemas.microsoft.com/office/drawing/2014/main" id="{3218E181-365A-2556-65D2-D2699FCC1CF3}"/>
                </a:ext>
              </a:extLst>
            </p:cNvPr>
            <p:cNvSpPr/>
            <p:nvPr/>
          </p:nvSpPr>
          <p:spPr>
            <a:xfrm>
              <a:off x="1046767" y="4811592"/>
              <a:ext cx="922584" cy="237881"/>
            </a:xfrm>
            <a:custGeom>
              <a:avLst/>
              <a:gdLst/>
              <a:ahLst/>
              <a:cxnLst/>
              <a:rect l="l" t="t" r="r" b="b"/>
              <a:pathLst>
                <a:path w="129416" h="35812" fill="none" extrusionOk="0">
                  <a:moveTo>
                    <a:pt x="31737" y="0"/>
                  </a:moveTo>
                  <a:cubicBezTo>
                    <a:pt x="33960" y="8644"/>
                    <a:pt x="27539" y="17041"/>
                    <a:pt x="18524" y="17041"/>
                  </a:cubicBezTo>
                  <a:cubicBezTo>
                    <a:pt x="9633" y="17041"/>
                    <a:pt x="3088" y="8644"/>
                    <a:pt x="5434" y="0"/>
                  </a:cubicBezTo>
                  <a:lnTo>
                    <a:pt x="2594" y="0"/>
                  </a:lnTo>
                  <a:cubicBezTo>
                    <a:pt x="1236" y="0"/>
                    <a:pt x="1" y="1112"/>
                    <a:pt x="1" y="2594"/>
                  </a:cubicBezTo>
                  <a:lnTo>
                    <a:pt x="1" y="35811"/>
                  </a:lnTo>
                  <a:lnTo>
                    <a:pt x="126823" y="35811"/>
                  </a:lnTo>
                  <a:cubicBezTo>
                    <a:pt x="128304" y="35811"/>
                    <a:pt x="129416" y="34576"/>
                    <a:pt x="129416" y="33218"/>
                  </a:cubicBezTo>
                  <a:lnTo>
                    <a:pt x="1294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	What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would</a:t>
              </a:r>
              <a:r>
                <a:rPr lang="en-US" sz="1200" spc="14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take</a:t>
              </a:r>
              <a:r>
                <a:rPr lang="en-US" sz="1200" spc="13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create</a:t>
              </a:r>
              <a:r>
                <a:rPr lang="en-US" sz="1200" spc="13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	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positive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change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on</a:t>
              </a:r>
              <a:r>
                <a:rPr lang="en-US" sz="1200" spc="14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this</a:t>
              </a:r>
              <a:r>
                <a:rPr lang="en-US" sz="1200" spc="-26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issue 	relating</a:t>
              </a:r>
              <a:r>
                <a:rPr lang="en-US" sz="1200" spc="-1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</a:t>
              </a:r>
              <a:r>
                <a:rPr lang="en-US" sz="1200" spc="5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your</a:t>
              </a:r>
              <a:r>
                <a:rPr lang="en-US" sz="1200" spc="-1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design challenge?</a:t>
              </a:r>
              <a:endParaRPr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878;p69">
              <a:extLst>
                <a:ext uri="{FF2B5EF4-FFF2-40B4-BE49-F238E27FC236}">
                  <a16:creationId xmlns:a16="http://schemas.microsoft.com/office/drawing/2014/main" id="{801E5AD0-98B5-9C12-C193-E398B9B3BA59}"/>
                </a:ext>
              </a:extLst>
            </p:cNvPr>
            <p:cNvSpPr/>
            <p:nvPr/>
          </p:nvSpPr>
          <p:spPr>
            <a:xfrm>
              <a:off x="1046767" y="4983846"/>
              <a:ext cx="65628" cy="65628"/>
            </a:xfrm>
            <a:custGeom>
              <a:avLst/>
              <a:gdLst/>
              <a:ahLst/>
              <a:cxnLst/>
              <a:rect l="l" t="t" r="r" b="b"/>
              <a:pathLst>
                <a:path w="9880" h="9880" fill="none" extrusionOk="0">
                  <a:moveTo>
                    <a:pt x="1" y="0"/>
                  </a:moveTo>
                  <a:lnTo>
                    <a:pt x="1" y="9879"/>
                  </a:lnTo>
                  <a:lnTo>
                    <a:pt x="9880" y="9879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79;p69">
              <a:extLst>
                <a:ext uri="{FF2B5EF4-FFF2-40B4-BE49-F238E27FC236}">
                  <a16:creationId xmlns:a16="http://schemas.microsoft.com/office/drawing/2014/main" id="{D1923B85-BCF8-D972-98ED-3A81C9CB62C4}"/>
                </a:ext>
              </a:extLst>
            </p:cNvPr>
            <p:cNvSpPr/>
            <p:nvPr/>
          </p:nvSpPr>
          <p:spPr>
            <a:xfrm>
              <a:off x="1079581" y="4750887"/>
              <a:ext cx="179640" cy="179646"/>
            </a:xfrm>
            <a:custGeom>
              <a:avLst/>
              <a:gdLst/>
              <a:ahLst/>
              <a:cxnLst/>
              <a:rect l="l" t="t" r="r" b="b"/>
              <a:pathLst>
                <a:path w="27044" h="27045" fill="none" extrusionOk="0">
                  <a:moveTo>
                    <a:pt x="15560" y="1"/>
                  </a:moveTo>
                  <a:cubicBezTo>
                    <a:pt x="5187" y="1"/>
                    <a:pt x="0" y="12473"/>
                    <a:pt x="7286" y="19759"/>
                  </a:cubicBezTo>
                  <a:cubicBezTo>
                    <a:pt x="14572" y="27044"/>
                    <a:pt x="27044" y="21858"/>
                    <a:pt x="27044" y="11609"/>
                  </a:cubicBezTo>
                  <a:cubicBezTo>
                    <a:pt x="27044" y="5187"/>
                    <a:pt x="21857" y="1"/>
                    <a:pt x="15560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miter lim="1234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IN" sz="2000" dirty="0">
                  <a:ln>
                    <a:solidFill>
                      <a:schemeClr val="bg2"/>
                    </a:solidFill>
                  </a:ln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42" name="Google Shape;876;p69">
            <a:extLst>
              <a:ext uri="{FF2B5EF4-FFF2-40B4-BE49-F238E27FC236}">
                <a16:creationId xmlns:a16="http://schemas.microsoft.com/office/drawing/2014/main" id="{50B4706F-AD32-096F-C7FB-237B4E82AA4D}"/>
              </a:ext>
            </a:extLst>
          </p:cNvPr>
          <p:cNvGrpSpPr/>
          <p:nvPr/>
        </p:nvGrpSpPr>
        <p:grpSpPr>
          <a:xfrm>
            <a:off x="5276622" y="3985319"/>
            <a:ext cx="3356151" cy="954107"/>
            <a:chOff x="1046767" y="4750887"/>
            <a:chExt cx="922584" cy="298587"/>
          </a:xfrm>
        </p:grpSpPr>
        <p:sp>
          <p:nvSpPr>
            <p:cNvPr id="43" name="Google Shape;877;p69">
              <a:extLst>
                <a:ext uri="{FF2B5EF4-FFF2-40B4-BE49-F238E27FC236}">
                  <a16:creationId xmlns:a16="http://schemas.microsoft.com/office/drawing/2014/main" id="{E29958A4-D935-6644-C7F2-E892F64B7E4F}"/>
                </a:ext>
              </a:extLst>
            </p:cNvPr>
            <p:cNvSpPr/>
            <p:nvPr/>
          </p:nvSpPr>
          <p:spPr>
            <a:xfrm>
              <a:off x="1046767" y="4811592"/>
              <a:ext cx="922584" cy="237881"/>
            </a:xfrm>
            <a:custGeom>
              <a:avLst/>
              <a:gdLst/>
              <a:ahLst/>
              <a:cxnLst/>
              <a:rect l="l" t="t" r="r" b="b"/>
              <a:pathLst>
                <a:path w="129416" h="35812" fill="none" extrusionOk="0">
                  <a:moveTo>
                    <a:pt x="31737" y="0"/>
                  </a:moveTo>
                  <a:cubicBezTo>
                    <a:pt x="33960" y="8644"/>
                    <a:pt x="27539" y="17041"/>
                    <a:pt x="18524" y="17041"/>
                  </a:cubicBezTo>
                  <a:cubicBezTo>
                    <a:pt x="9633" y="17041"/>
                    <a:pt x="3088" y="8644"/>
                    <a:pt x="5434" y="0"/>
                  </a:cubicBezTo>
                  <a:lnTo>
                    <a:pt x="2594" y="0"/>
                  </a:lnTo>
                  <a:cubicBezTo>
                    <a:pt x="1236" y="0"/>
                    <a:pt x="1" y="1112"/>
                    <a:pt x="1" y="2594"/>
                  </a:cubicBezTo>
                  <a:lnTo>
                    <a:pt x="1" y="35811"/>
                  </a:lnTo>
                  <a:lnTo>
                    <a:pt x="126823" y="35811"/>
                  </a:lnTo>
                  <a:cubicBezTo>
                    <a:pt x="128304" y="35811"/>
                    <a:pt x="129416" y="34576"/>
                    <a:pt x="129416" y="33218"/>
                  </a:cubicBezTo>
                  <a:lnTo>
                    <a:pt x="1294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rgbClr val="221F1F"/>
                  </a:solidFill>
                  <a:latin typeface="Times New Roman" panose="02020603050405020304" pitchFamily="18" charset="0"/>
                </a:rPr>
                <a:t>	Who else would be interested in this 	issue? Why should they care? </a:t>
              </a:r>
              <a:endParaRPr sz="1200" dirty="0">
                <a:ln>
                  <a:solidFill>
                    <a:schemeClr val="tx1"/>
                  </a:solidFill>
                </a:ln>
                <a:solidFill>
                  <a:srgbClr val="221F1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Google Shape;878;p69">
              <a:extLst>
                <a:ext uri="{FF2B5EF4-FFF2-40B4-BE49-F238E27FC236}">
                  <a16:creationId xmlns:a16="http://schemas.microsoft.com/office/drawing/2014/main" id="{651C1D68-0C25-E061-E07C-7614318CC4CE}"/>
                </a:ext>
              </a:extLst>
            </p:cNvPr>
            <p:cNvSpPr/>
            <p:nvPr/>
          </p:nvSpPr>
          <p:spPr>
            <a:xfrm>
              <a:off x="1046767" y="4983846"/>
              <a:ext cx="65628" cy="65628"/>
            </a:xfrm>
            <a:custGeom>
              <a:avLst/>
              <a:gdLst/>
              <a:ahLst/>
              <a:cxnLst/>
              <a:rect l="l" t="t" r="r" b="b"/>
              <a:pathLst>
                <a:path w="9880" h="9880" fill="none" extrusionOk="0">
                  <a:moveTo>
                    <a:pt x="1" y="0"/>
                  </a:moveTo>
                  <a:lnTo>
                    <a:pt x="1" y="9879"/>
                  </a:lnTo>
                  <a:lnTo>
                    <a:pt x="9880" y="9879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79;p69">
              <a:extLst>
                <a:ext uri="{FF2B5EF4-FFF2-40B4-BE49-F238E27FC236}">
                  <a16:creationId xmlns:a16="http://schemas.microsoft.com/office/drawing/2014/main" id="{65AD22DD-9CE8-D60E-5707-347E4BE6CC2F}"/>
                </a:ext>
              </a:extLst>
            </p:cNvPr>
            <p:cNvSpPr/>
            <p:nvPr/>
          </p:nvSpPr>
          <p:spPr>
            <a:xfrm>
              <a:off x="1079581" y="4750887"/>
              <a:ext cx="179640" cy="179646"/>
            </a:xfrm>
            <a:custGeom>
              <a:avLst/>
              <a:gdLst/>
              <a:ahLst/>
              <a:cxnLst/>
              <a:rect l="l" t="t" r="r" b="b"/>
              <a:pathLst>
                <a:path w="27044" h="27045" fill="none" extrusionOk="0">
                  <a:moveTo>
                    <a:pt x="15560" y="1"/>
                  </a:moveTo>
                  <a:cubicBezTo>
                    <a:pt x="5187" y="1"/>
                    <a:pt x="0" y="12473"/>
                    <a:pt x="7286" y="19759"/>
                  </a:cubicBezTo>
                  <a:cubicBezTo>
                    <a:pt x="14572" y="27044"/>
                    <a:pt x="27044" y="21858"/>
                    <a:pt x="27044" y="11609"/>
                  </a:cubicBezTo>
                  <a:cubicBezTo>
                    <a:pt x="27044" y="5187"/>
                    <a:pt x="21857" y="1"/>
                    <a:pt x="15560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miter lim="1234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IN" sz="2000" dirty="0">
                  <a:ln>
                    <a:solidFill>
                      <a:schemeClr val="bg2"/>
                    </a:solidFill>
                  </a:ln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46" name="Google Shape;933;p69">
            <a:extLst>
              <a:ext uri="{FF2B5EF4-FFF2-40B4-BE49-F238E27FC236}">
                <a16:creationId xmlns:a16="http://schemas.microsoft.com/office/drawing/2014/main" id="{81F8D0BB-70B5-587D-93C3-CDB0B023A851}"/>
              </a:ext>
            </a:extLst>
          </p:cNvPr>
          <p:cNvGrpSpPr/>
          <p:nvPr/>
        </p:nvGrpSpPr>
        <p:grpSpPr>
          <a:xfrm>
            <a:off x="3395293" y="233584"/>
            <a:ext cx="252616" cy="231031"/>
            <a:chOff x="4960900" y="2433225"/>
            <a:chExt cx="48525" cy="60050"/>
          </a:xfrm>
          <a:solidFill>
            <a:schemeClr val="accent5"/>
          </a:solidFill>
        </p:grpSpPr>
        <p:sp>
          <p:nvSpPr>
            <p:cNvPr id="47" name="Google Shape;934;p69">
              <a:extLst>
                <a:ext uri="{FF2B5EF4-FFF2-40B4-BE49-F238E27FC236}">
                  <a16:creationId xmlns:a16="http://schemas.microsoft.com/office/drawing/2014/main" id="{D86B96B8-F3A7-2AA6-F094-C861DC4C65AD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5;p69">
              <a:extLst>
                <a:ext uri="{FF2B5EF4-FFF2-40B4-BE49-F238E27FC236}">
                  <a16:creationId xmlns:a16="http://schemas.microsoft.com/office/drawing/2014/main" id="{958CD109-7053-AFAA-D455-DBB3368BEAC3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" name="Google Shape;933;p69">
            <a:extLst>
              <a:ext uri="{FF2B5EF4-FFF2-40B4-BE49-F238E27FC236}">
                <a16:creationId xmlns:a16="http://schemas.microsoft.com/office/drawing/2014/main" id="{1206D048-1E06-2E4D-0F3E-4476F8C416DD}"/>
              </a:ext>
            </a:extLst>
          </p:cNvPr>
          <p:cNvGrpSpPr/>
          <p:nvPr/>
        </p:nvGrpSpPr>
        <p:grpSpPr>
          <a:xfrm>
            <a:off x="4788373" y="660399"/>
            <a:ext cx="252616" cy="231031"/>
            <a:chOff x="4960900" y="2433225"/>
            <a:chExt cx="48525" cy="60050"/>
          </a:xfrm>
          <a:solidFill>
            <a:schemeClr val="accent5"/>
          </a:solidFill>
        </p:grpSpPr>
        <p:sp>
          <p:nvSpPr>
            <p:cNvPr id="50" name="Google Shape;934;p69">
              <a:extLst>
                <a:ext uri="{FF2B5EF4-FFF2-40B4-BE49-F238E27FC236}">
                  <a16:creationId xmlns:a16="http://schemas.microsoft.com/office/drawing/2014/main" id="{53F9C82F-BE7A-784B-B32B-C7C956FAE1AF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5;p69">
              <a:extLst>
                <a:ext uri="{FF2B5EF4-FFF2-40B4-BE49-F238E27FC236}">
                  <a16:creationId xmlns:a16="http://schemas.microsoft.com/office/drawing/2014/main" id="{3F666880-0729-2EB7-6303-EAA136E66E71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33;p69">
            <a:extLst>
              <a:ext uri="{FF2B5EF4-FFF2-40B4-BE49-F238E27FC236}">
                <a16:creationId xmlns:a16="http://schemas.microsoft.com/office/drawing/2014/main" id="{C91A78F7-54C2-1E39-EE23-D13366625386}"/>
              </a:ext>
            </a:extLst>
          </p:cNvPr>
          <p:cNvGrpSpPr/>
          <p:nvPr/>
        </p:nvGrpSpPr>
        <p:grpSpPr>
          <a:xfrm rot="10800000">
            <a:off x="8506465" y="233584"/>
            <a:ext cx="252616" cy="231031"/>
            <a:chOff x="4960900" y="2433225"/>
            <a:chExt cx="48525" cy="60050"/>
          </a:xfrm>
          <a:solidFill>
            <a:schemeClr val="accent5"/>
          </a:solidFill>
        </p:grpSpPr>
        <p:sp>
          <p:nvSpPr>
            <p:cNvPr id="53" name="Google Shape;934;p69">
              <a:extLst>
                <a:ext uri="{FF2B5EF4-FFF2-40B4-BE49-F238E27FC236}">
                  <a16:creationId xmlns:a16="http://schemas.microsoft.com/office/drawing/2014/main" id="{6F66C524-445F-8F8E-DB55-93DD05D008CA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5;p69">
              <a:extLst>
                <a:ext uri="{FF2B5EF4-FFF2-40B4-BE49-F238E27FC236}">
                  <a16:creationId xmlns:a16="http://schemas.microsoft.com/office/drawing/2014/main" id="{1BE4507E-DE64-1205-95BA-ED3C9BA4B087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" name="Google Shape;933;p69">
            <a:extLst>
              <a:ext uri="{FF2B5EF4-FFF2-40B4-BE49-F238E27FC236}">
                <a16:creationId xmlns:a16="http://schemas.microsoft.com/office/drawing/2014/main" id="{1E1BB73F-8C2E-1CA8-74CD-A9C3F3094533}"/>
              </a:ext>
            </a:extLst>
          </p:cNvPr>
          <p:cNvGrpSpPr/>
          <p:nvPr/>
        </p:nvGrpSpPr>
        <p:grpSpPr>
          <a:xfrm rot="10800000">
            <a:off x="7093452" y="660398"/>
            <a:ext cx="252616" cy="231031"/>
            <a:chOff x="4960900" y="2433225"/>
            <a:chExt cx="48525" cy="60050"/>
          </a:xfrm>
          <a:solidFill>
            <a:schemeClr val="accent5"/>
          </a:solidFill>
        </p:grpSpPr>
        <p:sp>
          <p:nvSpPr>
            <p:cNvPr id="56" name="Google Shape;934;p69">
              <a:extLst>
                <a:ext uri="{FF2B5EF4-FFF2-40B4-BE49-F238E27FC236}">
                  <a16:creationId xmlns:a16="http://schemas.microsoft.com/office/drawing/2014/main" id="{3B47A609-4EC6-22CF-39C8-39583FC07A1D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5;p69">
              <a:extLst>
                <a:ext uri="{FF2B5EF4-FFF2-40B4-BE49-F238E27FC236}">
                  <a16:creationId xmlns:a16="http://schemas.microsoft.com/office/drawing/2014/main" id="{813E7AAD-8FEB-4F76-004A-4E1DDFF74CA5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933;p69">
            <a:extLst>
              <a:ext uri="{FF2B5EF4-FFF2-40B4-BE49-F238E27FC236}">
                <a16:creationId xmlns:a16="http://schemas.microsoft.com/office/drawing/2014/main" id="{140D3AC8-0800-BC29-773A-66BBC50B546F}"/>
              </a:ext>
            </a:extLst>
          </p:cNvPr>
          <p:cNvGrpSpPr/>
          <p:nvPr/>
        </p:nvGrpSpPr>
        <p:grpSpPr>
          <a:xfrm rot="10800000">
            <a:off x="5507749" y="307296"/>
            <a:ext cx="252616" cy="231031"/>
            <a:chOff x="4960900" y="2433225"/>
            <a:chExt cx="48525" cy="60050"/>
          </a:xfrm>
        </p:grpSpPr>
        <p:sp>
          <p:nvSpPr>
            <p:cNvPr id="46" name="Google Shape;934;p69">
              <a:extLst>
                <a:ext uri="{FF2B5EF4-FFF2-40B4-BE49-F238E27FC236}">
                  <a16:creationId xmlns:a16="http://schemas.microsoft.com/office/drawing/2014/main" id="{88213243-5907-2033-DA9B-26EB43441BAA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5;p69">
              <a:extLst>
                <a:ext uri="{FF2B5EF4-FFF2-40B4-BE49-F238E27FC236}">
                  <a16:creationId xmlns:a16="http://schemas.microsoft.com/office/drawing/2014/main" id="{CECDE14B-DFBC-A106-325C-0D21358225C7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933;p69">
            <a:extLst>
              <a:ext uri="{FF2B5EF4-FFF2-40B4-BE49-F238E27FC236}">
                <a16:creationId xmlns:a16="http://schemas.microsoft.com/office/drawing/2014/main" id="{A3A37CE3-2E84-B216-8553-2903C7A4F6E4}"/>
              </a:ext>
            </a:extLst>
          </p:cNvPr>
          <p:cNvGrpSpPr/>
          <p:nvPr/>
        </p:nvGrpSpPr>
        <p:grpSpPr>
          <a:xfrm>
            <a:off x="2112833" y="317877"/>
            <a:ext cx="252616" cy="231031"/>
            <a:chOff x="4960900" y="2433225"/>
            <a:chExt cx="48525" cy="60050"/>
          </a:xfrm>
        </p:grpSpPr>
        <p:sp>
          <p:nvSpPr>
            <p:cNvPr id="49" name="Google Shape;934;p69">
              <a:extLst>
                <a:ext uri="{FF2B5EF4-FFF2-40B4-BE49-F238E27FC236}">
                  <a16:creationId xmlns:a16="http://schemas.microsoft.com/office/drawing/2014/main" id="{87980528-3C91-7C21-379D-90DCD757E528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5;p69">
              <a:extLst>
                <a:ext uri="{FF2B5EF4-FFF2-40B4-BE49-F238E27FC236}">
                  <a16:creationId xmlns:a16="http://schemas.microsoft.com/office/drawing/2014/main" id="{E10CEE7F-4E33-8F79-33FA-AE81833FD060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87" name="Google Shape;497;p53">
            <a:extLst>
              <a:ext uri="{FF2B5EF4-FFF2-40B4-BE49-F238E27FC236}">
                <a16:creationId xmlns:a16="http://schemas.microsoft.com/office/drawing/2014/main" id="{CA7EF4F2-EFDA-CF54-2402-B34B0B505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5449" y="1911"/>
            <a:ext cx="32290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STACKHOLDERS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9" name="Picture 688">
            <a:extLst>
              <a:ext uri="{FF2B5EF4-FFF2-40B4-BE49-F238E27FC236}">
                <a16:creationId xmlns:a16="http://schemas.microsoft.com/office/drawing/2014/main" id="{E32095E1-416C-72C7-FDEC-33F44B69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6" y="1834469"/>
            <a:ext cx="4178311" cy="2466714"/>
          </a:xfrm>
          <a:prstGeom prst="rect">
            <a:avLst/>
          </a:prstGeom>
        </p:spPr>
      </p:pic>
      <p:grpSp>
        <p:nvGrpSpPr>
          <p:cNvPr id="690" name="Google Shape;7654;p71">
            <a:extLst>
              <a:ext uri="{FF2B5EF4-FFF2-40B4-BE49-F238E27FC236}">
                <a16:creationId xmlns:a16="http://schemas.microsoft.com/office/drawing/2014/main" id="{5FE96496-204A-7834-91E4-D25240BC4CC4}"/>
              </a:ext>
            </a:extLst>
          </p:cNvPr>
          <p:cNvGrpSpPr/>
          <p:nvPr/>
        </p:nvGrpSpPr>
        <p:grpSpPr>
          <a:xfrm>
            <a:off x="4349481" y="1369972"/>
            <a:ext cx="3361715" cy="3608371"/>
            <a:chOff x="1935370" y="2209163"/>
            <a:chExt cx="1821901" cy="2233785"/>
          </a:xfrm>
        </p:grpSpPr>
        <p:sp>
          <p:nvSpPr>
            <p:cNvPr id="691" name="Google Shape;7655;p71">
              <a:extLst>
                <a:ext uri="{FF2B5EF4-FFF2-40B4-BE49-F238E27FC236}">
                  <a16:creationId xmlns:a16="http://schemas.microsoft.com/office/drawing/2014/main" id="{3041428F-4820-552B-93FC-972A4FEFE765}"/>
                </a:ext>
              </a:extLst>
            </p:cNvPr>
            <p:cNvSpPr/>
            <p:nvPr/>
          </p:nvSpPr>
          <p:spPr>
            <a:xfrm>
              <a:off x="1946684" y="2213685"/>
              <a:ext cx="575100" cy="575100"/>
            </a:xfrm>
            <a:prstGeom prst="flowChartConnector">
              <a:avLst/>
            </a:prstGeom>
            <a:solidFill>
              <a:schemeClr val="bg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Investors</a:t>
              </a:r>
              <a:endParaRPr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2" name="Google Shape;7656;p71">
              <a:extLst>
                <a:ext uri="{FF2B5EF4-FFF2-40B4-BE49-F238E27FC236}">
                  <a16:creationId xmlns:a16="http://schemas.microsoft.com/office/drawing/2014/main" id="{77815339-BD9B-2697-CD2A-17824E38CDE3}"/>
                </a:ext>
              </a:extLst>
            </p:cNvPr>
            <p:cNvSpPr/>
            <p:nvPr/>
          </p:nvSpPr>
          <p:spPr>
            <a:xfrm>
              <a:off x="3146708" y="2209163"/>
              <a:ext cx="610563" cy="575100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Shipping Company</a:t>
              </a:r>
              <a:endParaRPr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Google Shape;7657;p71">
              <a:extLst>
                <a:ext uri="{FF2B5EF4-FFF2-40B4-BE49-F238E27FC236}">
                  <a16:creationId xmlns:a16="http://schemas.microsoft.com/office/drawing/2014/main" id="{49863D9E-62C4-6680-6DA9-297192D8E4A9}"/>
                </a:ext>
              </a:extLst>
            </p:cNvPr>
            <p:cNvSpPr/>
            <p:nvPr/>
          </p:nvSpPr>
          <p:spPr>
            <a:xfrm>
              <a:off x="3146708" y="3040766"/>
              <a:ext cx="610563" cy="575100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Sponsorship</a:t>
              </a:r>
              <a:endParaRPr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4" name="Google Shape;7658;p71">
              <a:extLst>
                <a:ext uri="{FF2B5EF4-FFF2-40B4-BE49-F238E27FC236}">
                  <a16:creationId xmlns:a16="http://schemas.microsoft.com/office/drawing/2014/main" id="{774D9B84-C1CD-16A3-D675-8C8E7D100D85}"/>
                </a:ext>
              </a:extLst>
            </p:cNvPr>
            <p:cNvCxnSpPr>
              <a:cxnSpLocks/>
              <a:endCxn id="692" idx="2"/>
            </p:cNvCxnSpPr>
            <p:nvPr/>
          </p:nvCxnSpPr>
          <p:spPr>
            <a:xfrm flipV="1">
              <a:off x="2521784" y="2496713"/>
              <a:ext cx="624924" cy="599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5" name="Google Shape;7659;p71">
              <a:extLst>
                <a:ext uri="{FF2B5EF4-FFF2-40B4-BE49-F238E27FC236}">
                  <a16:creationId xmlns:a16="http://schemas.microsoft.com/office/drawing/2014/main" id="{C25573F3-D578-168C-E8D5-DD6CAA68576A}"/>
                </a:ext>
              </a:extLst>
            </p:cNvPr>
            <p:cNvCxnSpPr>
              <a:cxnSpLocks/>
              <a:stCxn id="692" idx="4"/>
              <a:endCxn id="698" idx="0"/>
            </p:cNvCxnSpPr>
            <p:nvPr/>
          </p:nvCxnSpPr>
          <p:spPr>
            <a:xfrm rot="5400000">
              <a:off x="2718070" y="2306846"/>
              <a:ext cx="256503" cy="121133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6" name="Google Shape;7661;p71">
              <a:extLst>
                <a:ext uri="{FF2B5EF4-FFF2-40B4-BE49-F238E27FC236}">
                  <a16:creationId xmlns:a16="http://schemas.microsoft.com/office/drawing/2014/main" id="{C56AD85F-2713-8097-B03B-AE596EBDE23D}"/>
                </a:ext>
              </a:extLst>
            </p:cNvPr>
            <p:cNvCxnSpPr>
              <a:cxnSpLocks/>
              <a:stCxn id="698" idx="6"/>
              <a:endCxn id="693" idx="2"/>
            </p:cNvCxnSpPr>
            <p:nvPr/>
          </p:nvCxnSpPr>
          <p:spPr>
            <a:xfrm flipV="1">
              <a:off x="2545933" y="3328317"/>
              <a:ext cx="600775" cy="22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7" name="Google Shape;7662;p71">
              <a:extLst>
                <a:ext uri="{FF2B5EF4-FFF2-40B4-BE49-F238E27FC236}">
                  <a16:creationId xmlns:a16="http://schemas.microsoft.com/office/drawing/2014/main" id="{65C66B55-24B9-B894-CB2F-11D3BCCAA099}"/>
                </a:ext>
              </a:extLst>
            </p:cNvPr>
            <p:cNvCxnSpPr>
              <a:cxnSpLocks/>
              <a:stCxn id="693" idx="4"/>
              <a:endCxn id="699" idx="0"/>
            </p:cNvCxnSpPr>
            <p:nvPr/>
          </p:nvCxnSpPr>
          <p:spPr>
            <a:xfrm rot="5400000">
              <a:off x="2711465" y="3127322"/>
              <a:ext cx="251981" cy="1229069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98" name="Google Shape;7660;p71">
              <a:extLst>
                <a:ext uri="{FF2B5EF4-FFF2-40B4-BE49-F238E27FC236}">
                  <a16:creationId xmlns:a16="http://schemas.microsoft.com/office/drawing/2014/main" id="{FF876919-4D81-62C4-B983-9AC63F1F0A93}"/>
                </a:ext>
              </a:extLst>
            </p:cNvPr>
            <p:cNvSpPr/>
            <p:nvPr/>
          </p:nvSpPr>
          <p:spPr>
            <a:xfrm>
              <a:off x="1935370" y="3040766"/>
              <a:ext cx="610563" cy="579622"/>
            </a:xfrm>
            <a:prstGeom prst="flowChartConnector">
              <a:avLst/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 Companies</a:t>
              </a:r>
              <a:endParaRPr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9" name="Google Shape;7663;p71">
              <a:extLst>
                <a:ext uri="{FF2B5EF4-FFF2-40B4-BE49-F238E27FC236}">
                  <a16:creationId xmlns:a16="http://schemas.microsoft.com/office/drawing/2014/main" id="{81C613B1-9DE6-03AF-435D-F0B0597473C7}"/>
                </a:ext>
              </a:extLst>
            </p:cNvPr>
            <p:cNvSpPr/>
            <p:nvPr/>
          </p:nvSpPr>
          <p:spPr>
            <a:xfrm>
              <a:off x="1935370" y="3867848"/>
              <a:ext cx="575100" cy="575100"/>
            </a:xfrm>
            <a:prstGeom prst="flowChartConnector">
              <a:avLst/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IN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Media Influencers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700" name="Google Shape;7664;p71">
              <a:extLst>
                <a:ext uri="{FF2B5EF4-FFF2-40B4-BE49-F238E27FC236}">
                  <a16:creationId xmlns:a16="http://schemas.microsoft.com/office/drawing/2014/main" id="{B2B1A132-8D9A-E7CD-0511-C6DCE3415F02}"/>
                </a:ext>
              </a:extLst>
            </p:cNvPr>
            <p:cNvSpPr/>
            <p:nvPr/>
          </p:nvSpPr>
          <p:spPr>
            <a:xfrm>
              <a:off x="3182171" y="3867848"/>
              <a:ext cx="575100" cy="575100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Team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" name="Google Shape;7665;p71">
              <a:extLst>
                <a:ext uri="{FF2B5EF4-FFF2-40B4-BE49-F238E27FC236}">
                  <a16:creationId xmlns:a16="http://schemas.microsoft.com/office/drawing/2014/main" id="{62F05B65-68FC-EB3A-6538-C734B0CB27E4}"/>
                </a:ext>
              </a:extLst>
            </p:cNvPr>
            <p:cNvCxnSpPr>
              <a:cxnSpLocks/>
              <a:stCxn id="699" idx="6"/>
              <a:endCxn id="700" idx="2"/>
            </p:cNvCxnSpPr>
            <p:nvPr/>
          </p:nvCxnSpPr>
          <p:spPr>
            <a:xfrm>
              <a:off x="2510470" y="4155398"/>
              <a:ext cx="671701" cy="786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28" name="Google Shape;814;p69" descr="Timeline background shape">
            <a:extLst>
              <a:ext uri="{FF2B5EF4-FFF2-40B4-BE49-F238E27FC236}">
                <a16:creationId xmlns:a16="http://schemas.microsoft.com/office/drawing/2014/main" id="{11043166-A532-5D5F-C9E5-1F44B37B6B5A}"/>
              </a:ext>
            </a:extLst>
          </p:cNvPr>
          <p:cNvSpPr/>
          <p:nvPr/>
        </p:nvSpPr>
        <p:spPr>
          <a:xfrm>
            <a:off x="377851" y="1369972"/>
            <a:ext cx="3608700" cy="316421"/>
          </a:xfrm>
          <a:prstGeom prst="homePlate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Mapping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Google Shape;814;p69" descr="Timeline background shape">
            <a:extLst>
              <a:ext uri="{FF2B5EF4-FFF2-40B4-BE49-F238E27FC236}">
                <a16:creationId xmlns:a16="http://schemas.microsoft.com/office/drawing/2014/main" id="{8C8DBAF3-44AA-3155-9795-06AF505840AC}"/>
              </a:ext>
            </a:extLst>
          </p:cNvPr>
          <p:cNvSpPr/>
          <p:nvPr/>
        </p:nvSpPr>
        <p:spPr>
          <a:xfrm>
            <a:off x="4225989" y="817650"/>
            <a:ext cx="3608700" cy="316421"/>
          </a:xfrm>
          <a:prstGeom prst="homePlate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&amp; Relationship Mapping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CF763E7-A7FC-BF77-BA9B-4C578D0DEE68}"/>
              </a:ext>
            </a:extLst>
          </p:cNvPr>
          <p:cNvSpPr txBox="1"/>
          <p:nvPr/>
        </p:nvSpPr>
        <p:spPr>
          <a:xfrm rot="18508025">
            <a:off x="2858890" y="2291445"/>
            <a:ext cx="1313554" cy="307777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DA83A-0EAB-BBE3-CE09-EE9A6BB2D27C}"/>
              </a:ext>
            </a:extLst>
          </p:cNvPr>
          <p:cNvSpPr txBox="1"/>
          <p:nvPr/>
        </p:nvSpPr>
        <p:spPr>
          <a:xfrm rot="2653909">
            <a:off x="3784380" y="2238325"/>
            <a:ext cx="1418878" cy="4001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A54E4-B99C-5B78-223E-FF46D99E88A1}"/>
              </a:ext>
            </a:extLst>
          </p:cNvPr>
          <p:cNvSpPr txBox="1"/>
          <p:nvPr/>
        </p:nvSpPr>
        <p:spPr>
          <a:xfrm rot="18890035">
            <a:off x="3480721" y="3010308"/>
            <a:ext cx="1633114" cy="63069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algn="ctr"/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Language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A591D-33F1-59C7-C73A-664EA1FB15DC}"/>
              </a:ext>
            </a:extLst>
          </p:cNvPr>
          <p:cNvSpPr txBox="1"/>
          <p:nvPr/>
        </p:nvSpPr>
        <p:spPr>
          <a:xfrm rot="3046482">
            <a:off x="2733391" y="3008496"/>
            <a:ext cx="1858781" cy="70788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grpSp>
        <p:nvGrpSpPr>
          <p:cNvPr id="22" name="Google Shape;8766;p74">
            <a:extLst>
              <a:ext uri="{FF2B5EF4-FFF2-40B4-BE49-F238E27FC236}">
                <a16:creationId xmlns:a16="http://schemas.microsoft.com/office/drawing/2014/main" id="{57E22385-0707-9488-A566-A3516E3FB003}"/>
              </a:ext>
            </a:extLst>
          </p:cNvPr>
          <p:cNvGrpSpPr/>
          <p:nvPr/>
        </p:nvGrpSpPr>
        <p:grpSpPr>
          <a:xfrm>
            <a:off x="1599069" y="957191"/>
            <a:ext cx="5945862" cy="3945224"/>
            <a:chOff x="4694468" y="1554475"/>
            <a:chExt cx="3209439" cy="1550150"/>
          </a:xfrm>
        </p:grpSpPr>
        <p:sp>
          <p:nvSpPr>
            <p:cNvPr id="23" name="Google Shape;8767;p74">
              <a:extLst>
                <a:ext uri="{FF2B5EF4-FFF2-40B4-BE49-F238E27FC236}">
                  <a16:creationId xmlns:a16="http://schemas.microsoft.com/office/drawing/2014/main" id="{F2B74C29-DAA2-A9E1-EB37-AC19D430829D}"/>
                </a:ext>
              </a:extLst>
            </p:cNvPr>
            <p:cNvSpPr/>
            <p:nvPr/>
          </p:nvSpPr>
          <p:spPr>
            <a:xfrm>
              <a:off x="6296450" y="2863325"/>
              <a:ext cx="1589739" cy="157150"/>
            </a:xfrm>
            <a:custGeom>
              <a:avLst/>
              <a:gdLst/>
              <a:ahLst/>
              <a:cxnLst/>
              <a:rect l="l" t="t" r="r" b="b"/>
              <a:pathLst>
                <a:path w="42851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</a:rPr>
                <a:t>Domain Knowledge</a:t>
              </a:r>
              <a:endParaRPr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Google Shape;8768;p74">
              <a:extLst>
                <a:ext uri="{FF2B5EF4-FFF2-40B4-BE49-F238E27FC236}">
                  <a16:creationId xmlns:a16="http://schemas.microsoft.com/office/drawing/2014/main" id="{3E3FEAC9-0DB2-14C3-6028-8A2E81E2CDEA}"/>
                </a:ext>
              </a:extLst>
            </p:cNvPr>
            <p:cNvSpPr/>
            <p:nvPr/>
          </p:nvSpPr>
          <p:spPr>
            <a:xfrm>
              <a:off x="4694468" y="2863325"/>
              <a:ext cx="1607457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</a:rPr>
                <a:t>Target users Challenge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769;p74">
              <a:extLst>
                <a:ext uri="{FF2B5EF4-FFF2-40B4-BE49-F238E27FC236}">
                  <a16:creationId xmlns:a16="http://schemas.microsoft.com/office/drawing/2014/main" id="{D6BCD45B-B20B-DE9E-CF20-759F219C5AA3}"/>
                </a:ext>
              </a:extLst>
            </p:cNvPr>
            <p:cNvSpPr/>
            <p:nvPr/>
          </p:nvSpPr>
          <p:spPr>
            <a:xfrm>
              <a:off x="6296450" y="2611125"/>
              <a:ext cx="1607457" cy="157150"/>
            </a:xfrm>
            <a:custGeom>
              <a:avLst/>
              <a:gdLst/>
              <a:ahLst/>
              <a:cxnLst/>
              <a:rect l="l" t="t" r="r" b="b"/>
              <a:pathLst>
                <a:path w="42851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1" y="6285"/>
                  </a:lnTo>
                  <a:lnTo>
                    <a:pt x="42851" y="0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</a:rPr>
                <a:t>Learning from Failures</a:t>
              </a:r>
              <a:endParaRPr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Google Shape;8770;p74">
              <a:extLst>
                <a:ext uri="{FF2B5EF4-FFF2-40B4-BE49-F238E27FC236}">
                  <a16:creationId xmlns:a16="http://schemas.microsoft.com/office/drawing/2014/main" id="{3C0EBA27-4DAF-4C2A-ACC8-A87592B27A30}"/>
                </a:ext>
              </a:extLst>
            </p:cNvPr>
            <p:cNvSpPr/>
            <p:nvPr/>
          </p:nvSpPr>
          <p:spPr>
            <a:xfrm>
              <a:off x="4694469" y="2611125"/>
              <a:ext cx="1607457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</a:rPr>
                <a:t>Previous Efforts</a:t>
              </a:r>
              <a:endParaRPr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Google Shape;8771;p74">
              <a:extLst>
                <a:ext uri="{FF2B5EF4-FFF2-40B4-BE49-F238E27FC236}">
                  <a16:creationId xmlns:a16="http://schemas.microsoft.com/office/drawing/2014/main" id="{7B22D1BE-29F9-D30F-2A35-EA035B48D02B}"/>
                </a:ext>
              </a:extLst>
            </p:cNvPr>
            <p:cNvSpPr/>
            <p:nvPr/>
          </p:nvSpPr>
          <p:spPr>
            <a:xfrm>
              <a:off x="6296450" y="2358900"/>
              <a:ext cx="1589764" cy="157150"/>
            </a:xfrm>
            <a:custGeom>
              <a:avLst/>
              <a:gdLst/>
              <a:ahLst/>
              <a:cxnLst/>
              <a:rect l="l" t="t" r="r" b="b"/>
              <a:pathLst>
                <a:path w="42851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</a:rPr>
                <a:t>Skill Development</a:t>
              </a:r>
              <a:endParaRPr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Google Shape;8772;p74">
              <a:extLst>
                <a:ext uri="{FF2B5EF4-FFF2-40B4-BE49-F238E27FC236}">
                  <a16:creationId xmlns:a16="http://schemas.microsoft.com/office/drawing/2014/main" id="{590B016D-B288-D300-2514-D010B0DDD8F0}"/>
                </a:ext>
              </a:extLst>
            </p:cNvPr>
            <p:cNvSpPr/>
            <p:nvPr/>
          </p:nvSpPr>
          <p:spPr>
            <a:xfrm>
              <a:off x="4694469" y="2358900"/>
              <a:ext cx="1607457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</a:rPr>
                <a:t>Stakeholder Challenges</a:t>
              </a:r>
              <a:endParaRPr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Google Shape;8773;p74">
              <a:extLst>
                <a:ext uri="{FF2B5EF4-FFF2-40B4-BE49-F238E27FC236}">
                  <a16:creationId xmlns:a16="http://schemas.microsoft.com/office/drawing/2014/main" id="{D5D003EB-96FB-B674-9526-FA86449AC888}"/>
                </a:ext>
              </a:extLst>
            </p:cNvPr>
            <p:cNvSpPr/>
            <p:nvPr/>
          </p:nvSpPr>
          <p:spPr>
            <a:xfrm>
              <a:off x="6306025" y="2114064"/>
              <a:ext cx="1589739" cy="157150"/>
            </a:xfrm>
            <a:custGeom>
              <a:avLst/>
              <a:gdLst/>
              <a:ahLst/>
              <a:cxnLst/>
              <a:rect l="l" t="t" r="r" b="b"/>
              <a:pathLst>
                <a:path w="39596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9596" y="6285"/>
                  </a:lnTo>
                  <a:lnTo>
                    <a:pt x="39596" y="0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</a:rPr>
                <a:t>Team Work</a:t>
              </a:r>
              <a:endParaRPr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Google Shape;8774;p74">
              <a:extLst>
                <a:ext uri="{FF2B5EF4-FFF2-40B4-BE49-F238E27FC236}">
                  <a16:creationId xmlns:a16="http://schemas.microsoft.com/office/drawing/2014/main" id="{D219E9FF-179A-C285-68DF-43D640CC8E3F}"/>
                </a:ext>
              </a:extLst>
            </p:cNvPr>
            <p:cNvSpPr/>
            <p:nvPr/>
          </p:nvSpPr>
          <p:spPr>
            <a:xfrm>
              <a:off x="4694470" y="2114064"/>
              <a:ext cx="1601980" cy="157150"/>
            </a:xfrm>
            <a:custGeom>
              <a:avLst/>
              <a:gdLst/>
              <a:ahLst/>
              <a:cxnLst/>
              <a:rect l="l" t="t" r="r" b="b"/>
              <a:pathLst>
                <a:path w="33089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</a:rPr>
                <a:t>Goal Fulfilment</a:t>
              </a:r>
              <a:endParaRPr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Google Shape;8775;p74">
              <a:extLst>
                <a:ext uri="{FF2B5EF4-FFF2-40B4-BE49-F238E27FC236}">
                  <a16:creationId xmlns:a16="http://schemas.microsoft.com/office/drawing/2014/main" id="{B5AC1AF3-4F08-B400-603C-EEF50E8409CB}"/>
                </a:ext>
              </a:extLst>
            </p:cNvPr>
            <p:cNvSpPr/>
            <p:nvPr/>
          </p:nvSpPr>
          <p:spPr>
            <a:xfrm>
              <a:off x="6296450" y="1854475"/>
              <a:ext cx="1589739" cy="157175"/>
            </a:xfrm>
            <a:custGeom>
              <a:avLst/>
              <a:gdLst/>
              <a:ahLst/>
              <a:cxnLst/>
              <a:rect l="l" t="t" r="r" b="b"/>
              <a:pathLst>
                <a:path w="33089" h="6287" extrusionOk="0">
                  <a:moveTo>
                    <a:pt x="0" y="1"/>
                  </a:moveTo>
                  <a:lnTo>
                    <a:pt x="0" y="6286"/>
                  </a:lnTo>
                  <a:lnTo>
                    <a:pt x="33089" y="6286"/>
                  </a:lnTo>
                  <a:lnTo>
                    <a:pt x="33089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</a:rPr>
                <a:t>Adaptability</a:t>
              </a:r>
              <a:endParaRPr sz="1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Google Shape;8776;p74">
              <a:extLst>
                <a:ext uri="{FF2B5EF4-FFF2-40B4-BE49-F238E27FC236}">
                  <a16:creationId xmlns:a16="http://schemas.microsoft.com/office/drawing/2014/main" id="{03077BE8-346B-0307-7C33-18E3E1630CF7}"/>
                </a:ext>
              </a:extLst>
            </p:cNvPr>
            <p:cNvSpPr/>
            <p:nvPr/>
          </p:nvSpPr>
          <p:spPr>
            <a:xfrm>
              <a:off x="4694469" y="1854475"/>
              <a:ext cx="1607456" cy="157175"/>
            </a:xfrm>
            <a:custGeom>
              <a:avLst/>
              <a:gdLst/>
              <a:ahLst/>
              <a:cxnLst/>
              <a:rect l="l" t="t" r="r" b="b"/>
              <a:pathLst>
                <a:path w="26580" h="6287" extrusionOk="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Design</a:t>
              </a:r>
              <a:r>
                <a:rPr lang="en-US" spc="-50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Challenge</a:t>
              </a:r>
              <a:endParaRPr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Google Shape;8777;p74">
              <a:extLst>
                <a:ext uri="{FF2B5EF4-FFF2-40B4-BE49-F238E27FC236}">
                  <a16:creationId xmlns:a16="http://schemas.microsoft.com/office/drawing/2014/main" id="{7DD6CD37-DFE7-9036-6415-61936072EE07}"/>
                </a:ext>
              </a:extLst>
            </p:cNvPr>
            <p:cNvSpPr/>
            <p:nvPr/>
          </p:nvSpPr>
          <p:spPr>
            <a:xfrm>
              <a:off x="6296450" y="1602275"/>
              <a:ext cx="1121641" cy="157075"/>
            </a:xfrm>
            <a:custGeom>
              <a:avLst/>
              <a:gdLst/>
              <a:ahLst/>
              <a:cxnLst/>
              <a:rect l="l" t="t" r="r" b="b"/>
              <a:pathLst>
                <a:path w="20070" h="6283" extrusionOk="0">
                  <a:moveTo>
                    <a:pt x="0" y="1"/>
                  </a:moveTo>
                  <a:lnTo>
                    <a:pt x="0" y="6283"/>
                  </a:lnTo>
                  <a:lnTo>
                    <a:pt x="20069" y="6283"/>
                  </a:lnTo>
                  <a:lnTo>
                    <a:pt x="20069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OPPURTINITIES</a:t>
              </a:r>
            </a:p>
          </p:txBody>
        </p:sp>
        <p:sp>
          <p:nvSpPr>
            <p:cNvPr id="34" name="Google Shape;8778;p74">
              <a:extLst>
                <a:ext uri="{FF2B5EF4-FFF2-40B4-BE49-F238E27FC236}">
                  <a16:creationId xmlns:a16="http://schemas.microsoft.com/office/drawing/2014/main" id="{CCE72B24-242B-2053-E264-E2D43D2C157E}"/>
                </a:ext>
              </a:extLst>
            </p:cNvPr>
            <p:cNvSpPr/>
            <p:nvPr/>
          </p:nvSpPr>
          <p:spPr>
            <a:xfrm>
              <a:off x="5180284" y="1602275"/>
              <a:ext cx="1121641" cy="157075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CHALLENGES</a:t>
              </a:r>
              <a:endParaRPr sz="1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8779;p74">
              <a:extLst>
                <a:ext uri="{FF2B5EF4-FFF2-40B4-BE49-F238E27FC236}">
                  <a16:creationId xmlns:a16="http://schemas.microsoft.com/office/drawing/2014/main" id="{C5187C85-AD32-D6A0-AFF2-1D6CD3E9B52A}"/>
                </a:ext>
              </a:extLst>
            </p:cNvPr>
            <p:cNvSpPr/>
            <p:nvPr/>
          </p:nvSpPr>
          <p:spPr>
            <a:xfrm>
              <a:off x="6301225" y="1554475"/>
              <a:ext cx="25" cy="1550150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noFill/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595;p58">
            <a:extLst>
              <a:ext uri="{FF2B5EF4-FFF2-40B4-BE49-F238E27FC236}">
                <a16:creationId xmlns:a16="http://schemas.microsoft.com/office/drawing/2014/main" id="{6F9611B0-1306-C5B3-1397-09F4AB21BA3A}"/>
              </a:ext>
            </a:extLst>
          </p:cNvPr>
          <p:cNvSpPr txBox="1">
            <a:spLocks/>
          </p:cNvSpPr>
          <p:nvPr/>
        </p:nvSpPr>
        <p:spPr>
          <a:xfrm>
            <a:off x="2977626" y="123842"/>
            <a:ext cx="30323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BREIF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329784" y="1022482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53F0BD-B8B2-FC69-BF98-112CE4BB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4" y="2511863"/>
            <a:ext cx="4846016" cy="841800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PHASE</a:t>
            </a:r>
          </a:p>
        </p:txBody>
      </p:sp>
    </p:spTree>
    <p:extLst>
      <p:ext uri="{BB962C8B-B14F-4D97-AF65-F5344CB8AC3E}">
        <p14:creationId xmlns:p14="http://schemas.microsoft.com/office/powerpoint/2010/main" val="162282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900" y="75922"/>
            <a:ext cx="7708200" cy="582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SCAMPER WORKSHEET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728158" y="593100"/>
            <a:ext cx="750287" cy="633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727584" y="1235142"/>
            <a:ext cx="750286" cy="6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727584" y="1881736"/>
            <a:ext cx="750286" cy="6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746918" y="3231707"/>
            <a:ext cx="692050" cy="497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1479481" y="594888"/>
            <a:ext cx="6957914" cy="6229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1477870" y="1226444"/>
            <a:ext cx="6957914" cy="6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46"/>
          <p:cNvSpPr/>
          <p:nvPr/>
        </p:nvSpPr>
        <p:spPr>
          <a:xfrm>
            <a:off x="1468086" y="1892171"/>
            <a:ext cx="6957914" cy="6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6"/>
          <p:cNvSpPr/>
          <p:nvPr/>
        </p:nvSpPr>
        <p:spPr>
          <a:xfrm>
            <a:off x="1468086" y="2531606"/>
            <a:ext cx="6958800" cy="6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46"/>
          <p:cNvSpPr txBox="1">
            <a:spLocks noGrp="1"/>
          </p:cNvSpPr>
          <p:nvPr>
            <p:ph type="subTitle" idx="4294967295"/>
          </p:nvPr>
        </p:nvSpPr>
        <p:spPr>
          <a:xfrm>
            <a:off x="1466781" y="601994"/>
            <a:ext cx="1436400" cy="62280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</a:t>
            </a:r>
            <a:endParaRPr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4294967295"/>
          </p:nvPr>
        </p:nvSpPr>
        <p:spPr>
          <a:xfrm>
            <a:off x="4212900" y="658675"/>
            <a:ext cx="1436400" cy="375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Ardunio Uno</a:t>
            </a:r>
            <a:endParaRPr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subTitle" idx="4294967295"/>
          </p:nvPr>
        </p:nvSpPr>
        <p:spPr>
          <a:xfrm>
            <a:off x="6272286" y="686091"/>
            <a:ext cx="1784124" cy="324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AutoGUI</a:t>
            </a:r>
            <a:endParaRPr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4294967295"/>
          </p:nvPr>
        </p:nvSpPr>
        <p:spPr>
          <a:xfrm>
            <a:off x="4115013" y="1217846"/>
            <a:ext cx="1632173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Haptic Feedback</a:t>
            </a:r>
            <a:endParaRPr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4294967295"/>
          </p:nvPr>
        </p:nvSpPr>
        <p:spPr>
          <a:xfrm>
            <a:off x="6214248" y="1306017"/>
            <a:ext cx="1900200" cy="386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294967295"/>
          </p:nvPr>
        </p:nvSpPr>
        <p:spPr>
          <a:xfrm>
            <a:off x="3656259" y="1977837"/>
            <a:ext cx="2213635" cy="415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 &amp; Language</a:t>
            </a:r>
            <a:endParaRPr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4294967295"/>
          </p:nvPr>
        </p:nvSpPr>
        <p:spPr>
          <a:xfrm>
            <a:off x="6107916" y="1963249"/>
            <a:ext cx="23085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Changes</a:t>
            </a:r>
            <a:endParaRPr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4294967295"/>
          </p:nvPr>
        </p:nvSpPr>
        <p:spPr>
          <a:xfrm>
            <a:off x="3812977" y="2666709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Typing Speed</a:t>
            </a:r>
            <a:endParaRPr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subTitle" idx="4294967295"/>
          </p:nvPr>
        </p:nvSpPr>
        <p:spPr>
          <a:xfrm>
            <a:off x="6272286" y="2676512"/>
            <a:ext cx="1644902" cy="34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Orientation</a:t>
            </a:r>
            <a:endParaRPr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29;p46">
            <a:extLst>
              <a:ext uri="{FF2B5EF4-FFF2-40B4-BE49-F238E27FC236}">
                <a16:creationId xmlns:a16="http://schemas.microsoft.com/office/drawing/2014/main" id="{172AA6B8-E7EA-DB92-95FE-5881BB350407}"/>
              </a:ext>
            </a:extLst>
          </p:cNvPr>
          <p:cNvSpPr/>
          <p:nvPr/>
        </p:nvSpPr>
        <p:spPr>
          <a:xfrm>
            <a:off x="727583" y="3166732"/>
            <a:ext cx="750287" cy="6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429;p46">
            <a:extLst>
              <a:ext uri="{FF2B5EF4-FFF2-40B4-BE49-F238E27FC236}">
                <a16:creationId xmlns:a16="http://schemas.microsoft.com/office/drawing/2014/main" id="{52683E8A-3C4F-AC54-3973-A8161654E30D}"/>
              </a:ext>
            </a:extLst>
          </p:cNvPr>
          <p:cNvSpPr/>
          <p:nvPr/>
        </p:nvSpPr>
        <p:spPr>
          <a:xfrm>
            <a:off x="727583" y="4467834"/>
            <a:ext cx="750287" cy="6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29;p46">
            <a:extLst>
              <a:ext uri="{FF2B5EF4-FFF2-40B4-BE49-F238E27FC236}">
                <a16:creationId xmlns:a16="http://schemas.microsoft.com/office/drawing/2014/main" id="{0CD21D3C-DC96-0868-F501-49A3C488AEC0}"/>
              </a:ext>
            </a:extLst>
          </p:cNvPr>
          <p:cNvSpPr/>
          <p:nvPr/>
        </p:nvSpPr>
        <p:spPr>
          <a:xfrm>
            <a:off x="727583" y="3807692"/>
            <a:ext cx="750287" cy="6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29;p46">
            <a:extLst>
              <a:ext uri="{FF2B5EF4-FFF2-40B4-BE49-F238E27FC236}">
                <a16:creationId xmlns:a16="http://schemas.microsoft.com/office/drawing/2014/main" id="{32018CD5-3DDB-4527-B566-76DD649539C2}"/>
              </a:ext>
            </a:extLst>
          </p:cNvPr>
          <p:cNvSpPr/>
          <p:nvPr/>
        </p:nvSpPr>
        <p:spPr>
          <a:xfrm>
            <a:off x="717900" y="2525772"/>
            <a:ext cx="750287" cy="6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440;p46">
            <a:extLst>
              <a:ext uri="{FF2B5EF4-FFF2-40B4-BE49-F238E27FC236}">
                <a16:creationId xmlns:a16="http://schemas.microsoft.com/office/drawing/2014/main" id="{09173CF9-5A29-A6E5-89ED-D902B8DBB7C7}"/>
              </a:ext>
            </a:extLst>
          </p:cNvPr>
          <p:cNvSpPr/>
          <p:nvPr/>
        </p:nvSpPr>
        <p:spPr>
          <a:xfrm>
            <a:off x="1477870" y="3171914"/>
            <a:ext cx="6958800" cy="6227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40;p46">
            <a:extLst>
              <a:ext uri="{FF2B5EF4-FFF2-40B4-BE49-F238E27FC236}">
                <a16:creationId xmlns:a16="http://schemas.microsoft.com/office/drawing/2014/main" id="{75B8A3B9-B91E-1768-7D0C-1DBBC54C4907}"/>
              </a:ext>
            </a:extLst>
          </p:cNvPr>
          <p:cNvSpPr/>
          <p:nvPr/>
        </p:nvSpPr>
        <p:spPr>
          <a:xfrm>
            <a:off x="1472978" y="3813717"/>
            <a:ext cx="6958800" cy="6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40;p46">
            <a:extLst>
              <a:ext uri="{FF2B5EF4-FFF2-40B4-BE49-F238E27FC236}">
                <a16:creationId xmlns:a16="http://schemas.microsoft.com/office/drawing/2014/main" id="{A5C8B0A9-282A-86D4-6C90-FDA5FD288B4A}"/>
              </a:ext>
            </a:extLst>
          </p:cNvPr>
          <p:cNvSpPr/>
          <p:nvPr/>
        </p:nvSpPr>
        <p:spPr>
          <a:xfrm>
            <a:off x="1477870" y="4467167"/>
            <a:ext cx="6958800" cy="6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441;p46">
            <a:extLst>
              <a:ext uri="{FF2B5EF4-FFF2-40B4-BE49-F238E27FC236}">
                <a16:creationId xmlns:a16="http://schemas.microsoft.com/office/drawing/2014/main" id="{DB474189-D930-8338-9F08-4969E3C75DA7}"/>
              </a:ext>
            </a:extLst>
          </p:cNvPr>
          <p:cNvSpPr txBox="1">
            <a:spLocks/>
          </p:cNvSpPr>
          <p:nvPr/>
        </p:nvSpPr>
        <p:spPr>
          <a:xfrm>
            <a:off x="1479482" y="1243785"/>
            <a:ext cx="1436400" cy="62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2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sp>
        <p:nvSpPr>
          <p:cNvPr id="10" name="Google Shape;441;p46">
            <a:extLst>
              <a:ext uri="{FF2B5EF4-FFF2-40B4-BE49-F238E27FC236}">
                <a16:creationId xmlns:a16="http://schemas.microsoft.com/office/drawing/2014/main" id="{006874B3-9A14-0299-631E-FB0BE46FCA78}"/>
              </a:ext>
            </a:extLst>
          </p:cNvPr>
          <p:cNvSpPr txBox="1">
            <a:spLocks/>
          </p:cNvSpPr>
          <p:nvPr/>
        </p:nvSpPr>
        <p:spPr>
          <a:xfrm>
            <a:off x="1466781" y="1889749"/>
            <a:ext cx="1436400" cy="62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2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</a:t>
            </a:r>
          </a:p>
        </p:txBody>
      </p:sp>
      <p:sp>
        <p:nvSpPr>
          <p:cNvPr id="11" name="Google Shape;441;p46">
            <a:extLst>
              <a:ext uri="{FF2B5EF4-FFF2-40B4-BE49-F238E27FC236}">
                <a16:creationId xmlns:a16="http://schemas.microsoft.com/office/drawing/2014/main" id="{B11AB168-4F40-14F8-44A4-095C161A14EE}"/>
              </a:ext>
            </a:extLst>
          </p:cNvPr>
          <p:cNvSpPr txBox="1">
            <a:spLocks/>
          </p:cNvSpPr>
          <p:nvPr/>
        </p:nvSpPr>
        <p:spPr>
          <a:xfrm>
            <a:off x="1466781" y="2536572"/>
            <a:ext cx="1436400" cy="62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2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</a:p>
        </p:txBody>
      </p:sp>
      <p:sp>
        <p:nvSpPr>
          <p:cNvPr id="12" name="Google Shape;441;p46">
            <a:extLst>
              <a:ext uri="{FF2B5EF4-FFF2-40B4-BE49-F238E27FC236}">
                <a16:creationId xmlns:a16="http://schemas.microsoft.com/office/drawing/2014/main" id="{6A928EB9-D62B-C01F-1E58-A290E97F8E35}"/>
              </a:ext>
            </a:extLst>
          </p:cNvPr>
          <p:cNvSpPr txBox="1">
            <a:spLocks/>
          </p:cNvSpPr>
          <p:nvPr/>
        </p:nvSpPr>
        <p:spPr>
          <a:xfrm>
            <a:off x="1458030" y="3194399"/>
            <a:ext cx="1436400" cy="62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2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TO USE</a:t>
            </a:r>
          </a:p>
        </p:txBody>
      </p:sp>
      <p:sp>
        <p:nvSpPr>
          <p:cNvPr id="13" name="Google Shape;441;p46">
            <a:extLst>
              <a:ext uri="{FF2B5EF4-FFF2-40B4-BE49-F238E27FC236}">
                <a16:creationId xmlns:a16="http://schemas.microsoft.com/office/drawing/2014/main" id="{F2768692-E6B8-9A79-85F1-453120D4B064}"/>
              </a:ext>
            </a:extLst>
          </p:cNvPr>
          <p:cNvSpPr txBox="1">
            <a:spLocks/>
          </p:cNvSpPr>
          <p:nvPr/>
        </p:nvSpPr>
        <p:spPr>
          <a:xfrm>
            <a:off x="1466781" y="3826207"/>
            <a:ext cx="1436400" cy="62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2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</a:t>
            </a:r>
          </a:p>
        </p:txBody>
      </p:sp>
      <p:sp>
        <p:nvSpPr>
          <p:cNvPr id="14" name="Google Shape;441;p46">
            <a:extLst>
              <a:ext uri="{FF2B5EF4-FFF2-40B4-BE49-F238E27FC236}">
                <a16:creationId xmlns:a16="http://schemas.microsoft.com/office/drawing/2014/main" id="{706D6499-6D49-7D37-5AC6-FC231F4B8AB5}"/>
              </a:ext>
            </a:extLst>
          </p:cNvPr>
          <p:cNvSpPr txBox="1">
            <a:spLocks/>
          </p:cNvSpPr>
          <p:nvPr/>
        </p:nvSpPr>
        <p:spPr>
          <a:xfrm>
            <a:off x="1477870" y="4485327"/>
            <a:ext cx="1436400" cy="62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2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89FE9-E1C7-F4A8-0BD1-9167375A31FB}"/>
              </a:ext>
            </a:extLst>
          </p:cNvPr>
          <p:cNvSpPr txBox="1"/>
          <p:nvPr/>
        </p:nvSpPr>
        <p:spPr>
          <a:xfrm>
            <a:off x="3656260" y="3276598"/>
            <a:ext cx="171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Multi-Purpose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9F896-FCE2-B439-BE08-F1F1E9DF9D44}"/>
              </a:ext>
            </a:extLst>
          </p:cNvPr>
          <p:cNvSpPr txBox="1"/>
          <p:nvPr/>
        </p:nvSpPr>
        <p:spPr>
          <a:xfrm>
            <a:off x="6214248" y="3233659"/>
            <a:ext cx="190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Gaming Interactions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F09EF5-24CF-078D-0BBC-9A3163F1F068}"/>
              </a:ext>
            </a:extLst>
          </p:cNvPr>
          <p:cNvSpPr txBox="1"/>
          <p:nvPr/>
        </p:nvSpPr>
        <p:spPr>
          <a:xfrm>
            <a:off x="3573184" y="3925654"/>
            <a:ext cx="199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Recognized Gestures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7C3B8-388B-875E-302C-6526DB262405}"/>
              </a:ext>
            </a:extLst>
          </p:cNvPr>
          <p:cNvSpPr txBox="1"/>
          <p:nvPr/>
        </p:nvSpPr>
        <p:spPr>
          <a:xfrm>
            <a:off x="6337177" y="3957857"/>
            <a:ext cx="1849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External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55D363-2FFF-EE38-6172-D93D8832B5C7}"/>
              </a:ext>
            </a:extLst>
          </p:cNvPr>
          <p:cNvSpPr txBox="1"/>
          <p:nvPr/>
        </p:nvSpPr>
        <p:spPr>
          <a:xfrm>
            <a:off x="3450476" y="4486179"/>
            <a:ext cx="2296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Visualizing/ Customizing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454D5-A858-FEA1-9F1C-6B08F1A5D996}"/>
              </a:ext>
            </a:extLst>
          </p:cNvPr>
          <p:cNvSpPr txBox="1"/>
          <p:nvPr/>
        </p:nvSpPr>
        <p:spPr>
          <a:xfrm>
            <a:off x="6337177" y="4609289"/>
            <a:ext cx="1849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Short Hand Input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403773-660E-A3A0-3D2B-4309990D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553" y="1355168"/>
            <a:ext cx="312447" cy="3788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8"/>
          <p:cNvSpPr txBox="1">
            <a:spLocks noGrp="1"/>
          </p:cNvSpPr>
          <p:nvPr>
            <p:ph type="title"/>
          </p:nvPr>
        </p:nvSpPr>
        <p:spPr>
          <a:xfrm>
            <a:off x="2414471" y="119846"/>
            <a:ext cx="65595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RECONNECTING WITH OUR PERSONAS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oogle Shape;7747;p71">
            <a:extLst>
              <a:ext uri="{FF2B5EF4-FFF2-40B4-BE49-F238E27FC236}">
                <a16:creationId xmlns:a16="http://schemas.microsoft.com/office/drawing/2014/main" id="{1D8CF4E6-012A-4879-C23B-B8AB2EEB46F5}"/>
              </a:ext>
            </a:extLst>
          </p:cNvPr>
          <p:cNvGrpSpPr/>
          <p:nvPr/>
        </p:nvGrpSpPr>
        <p:grpSpPr>
          <a:xfrm>
            <a:off x="2641339" y="1356541"/>
            <a:ext cx="6285304" cy="3470291"/>
            <a:chOff x="834100" y="3642869"/>
            <a:chExt cx="1259483" cy="628426"/>
          </a:xfrm>
        </p:grpSpPr>
        <p:sp>
          <p:nvSpPr>
            <p:cNvPr id="19" name="Google Shape;7748;p71">
              <a:extLst>
                <a:ext uri="{FF2B5EF4-FFF2-40B4-BE49-F238E27FC236}">
                  <a16:creationId xmlns:a16="http://schemas.microsoft.com/office/drawing/2014/main" id="{1727DCDC-1C20-4DCE-6BD0-F808AB05CFD5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9;p71">
              <a:extLst>
                <a:ext uri="{FF2B5EF4-FFF2-40B4-BE49-F238E27FC236}">
                  <a16:creationId xmlns:a16="http://schemas.microsoft.com/office/drawing/2014/main" id="{5ADCA4F9-96EC-415A-BFF2-C52280532BC5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50;p71">
              <a:extLst>
                <a:ext uri="{FF2B5EF4-FFF2-40B4-BE49-F238E27FC236}">
                  <a16:creationId xmlns:a16="http://schemas.microsoft.com/office/drawing/2014/main" id="{EB6CA4F7-3039-195A-5807-03D53B140581}"/>
                </a:ext>
              </a:extLst>
            </p:cNvPr>
            <p:cNvSpPr/>
            <p:nvPr/>
          </p:nvSpPr>
          <p:spPr>
            <a:xfrm>
              <a:off x="1684189" y="4176763"/>
              <a:ext cx="221523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Constrains &amp; Design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7751;p71">
              <a:extLst>
                <a:ext uri="{FF2B5EF4-FFF2-40B4-BE49-F238E27FC236}">
                  <a16:creationId xmlns:a16="http://schemas.microsoft.com/office/drawing/2014/main" id="{6B3B6B05-3518-27DC-1509-239BB09F6782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52;p71">
              <a:extLst>
                <a:ext uri="{FF2B5EF4-FFF2-40B4-BE49-F238E27FC236}">
                  <a16:creationId xmlns:a16="http://schemas.microsoft.com/office/drawing/2014/main" id="{AC9D6BC0-7003-5419-A86E-2392BE2C5CE0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53;p71">
              <a:extLst>
                <a:ext uri="{FF2B5EF4-FFF2-40B4-BE49-F238E27FC236}">
                  <a16:creationId xmlns:a16="http://schemas.microsoft.com/office/drawing/2014/main" id="{7FB8BFF3-1A09-EED3-6F55-49CC64A2B299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54;p71">
              <a:extLst>
                <a:ext uri="{FF2B5EF4-FFF2-40B4-BE49-F238E27FC236}">
                  <a16:creationId xmlns:a16="http://schemas.microsoft.com/office/drawing/2014/main" id="{4DEC903C-DDCE-65B2-3989-ED1E0C5C31DF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55;p71">
              <a:extLst>
                <a:ext uri="{FF2B5EF4-FFF2-40B4-BE49-F238E27FC236}">
                  <a16:creationId xmlns:a16="http://schemas.microsoft.com/office/drawing/2014/main" id="{92C8C200-A459-A2E0-649C-55E75F7C0E40}"/>
                </a:ext>
              </a:extLst>
            </p:cNvPr>
            <p:cNvSpPr/>
            <p:nvPr/>
          </p:nvSpPr>
          <p:spPr>
            <a:xfrm>
              <a:off x="961421" y="4005884"/>
              <a:ext cx="203213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Motivation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7756;p71">
              <a:extLst>
                <a:ext uri="{FF2B5EF4-FFF2-40B4-BE49-F238E27FC236}">
                  <a16:creationId xmlns:a16="http://schemas.microsoft.com/office/drawing/2014/main" id="{6952A950-A469-86F4-CF09-C71E04AAA31E}"/>
                </a:ext>
              </a:extLst>
            </p:cNvPr>
            <p:cNvSpPr/>
            <p:nvPr/>
          </p:nvSpPr>
          <p:spPr>
            <a:xfrm>
              <a:off x="961421" y="3822418"/>
              <a:ext cx="210771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Aspirations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7757;p71">
              <a:extLst>
                <a:ext uri="{FF2B5EF4-FFF2-40B4-BE49-F238E27FC236}">
                  <a16:creationId xmlns:a16="http://schemas.microsoft.com/office/drawing/2014/main" id="{5520A123-7C76-6B5C-5F03-3011FE6309C6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58;p71">
              <a:extLst>
                <a:ext uri="{FF2B5EF4-FFF2-40B4-BE49-F238E27FC236}">
                  <a16:creationId xmlns:a16="http://schemas.microsoft.com/office/drawing/2014/main" id="{DA36E917-CE68-A870-BE54-50C0B9428B32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59;p71">
              <a:extLst>
                <a:ext uri="{FF2B5EF4-FFF2-40B4-BE49-F238E27FC236}">
                  <a16:creationId xmlns:a16="http://schemas.microsoft.com/office/drawing/2014/main" id="{5A2F84DD-8035-BAE7-D9AD-D26FE3145E10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60;p71">
              <a:extLst>
                <a:ext uri="{FF2B5EF4-FFF2-40B4-BE49-F238E27FC236}">
                  <a16:creationId xmlns:a16="http://schemas.microsoft.com/office/drawing/2014/main" id="{ABBD7FFA-A3F3-C260-F2FF-D955AF9F537B}"/>
                </a:ext>
              </a:extLst>
            </p:cNvPr>
            <p:cNvSpPr/>
            <p:nvPr/>
          </p:nvSpPr>
          <p:spPr>
            <a:xfrm>
              <a:off x="1926576" y="4055456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61;p71">
              <a:extLst>
                <a:ext uri="{FF2B5EF4-FFF2-40B4-BE49-F238E27FC236}">
                  <a16:creationId xmlns:a16="http://schemas.microsoft.com/office/drawing/2014/main" id="{47A9D425-B4D9-65AA-82BA-00DD7C235824}"/>
                </a:ext>
              </a:extLst>
            </p:cNvPr>
            <p:cNvSpPr/>
            <p:nvPr/>
          </p:nvSpPr>
          <p:spPr>
            <a:xfrm>
              <a:off x="1762436" y="3822418"/>
              <a:ext cx="188254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Insights</a:t>
              </a:r>
            </a:p>
          </p:txBody>
        </p:sp>
        <p:sp>
          <p:nvSpPr>
            <p:cNvPr id="33" name="Google Shape;7762;p71">
              <a:extLst>
                <a:ext uri="{FF2B5EF4-FFF2-40B4-BE49-F238E27FC236}">
                  <a16:creationId xmlns:a16="http://schemas.microsoft.com/office/drawing/2014/main" id="{615B6F9F-A673-6A1E-25C1-04B56ACDCFC2}"/>
                </a:ext>
              </a:extLst>
            </p:cNvPr>
            <p:cNvSpPr/>
            <p:nvPr/>
          </p:nvSpPr>
          <p:spPr>
            <a:xfrm>
              <a:off x="1762886" y="4005884"/>
              <a:ext cx="206529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User Needs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7763;p71">
              <a:extLst>
                <a:ext uri="{FF2B5EF4-FFF2-40B4-BE49-F238E27FC236}">
                  <a16:creationId xmlns:a16="http://schemas.microsoft.com/office/drawing/2014/main" id="{3B517E04-D106-766C-CB5C-32C7EEFF583C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64;p71">
              <a:extLst>
                <a:ext uri="{FF2B5EF4-FFF2-40B4-BE49-F238E27FC236}">
                  <a16:creationId xmlns:a16="http://schemas.microsoft.com/office/drawing/2014/main" id="{2366FFD8-36FC-ED69-6D65-62D8D075A169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65;p71">
              <a:extLst>
                <a:ext uri="{FF2B5EF4-FFF2-40B4-BE49-F238E27FC236}">
                  <a16:creationId xmlns:a16="http://schemas.microsoft.com/office/drawing/2014/main" id="{AC030E04-A65F-F77E-89B8-BB37ED6A63A7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66;p71">
              <a:extLst>
                <a:ext uri="{FF2B5EF4-FFF2-40B4-BE49-F238E27FC236}">
                  <a16:creationId xmlns:a16="http://schemas.microsoft.com/office/drawing/2014/main" id="{3A22E2B0-F1FF-59BA-9C61-8891CA196D75}"/>
                </a:ext>
              </a:extLst>
            </p:cNvPr>
            <p:cNvSpPr/>
            <p:nvPr/>
          </p:nvSpPr>
          <p:spPr>
            <a:xfrm>
              <a:off x="1044056" y="3642869"/>
              <a:ext cx="19176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rPr>
                <a:t>Behaviour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endParaRPr>
            </a:p>
          </p:txBody>
        </p:sp>
        <p:sp>
          <p:nvSpPr>
            <p:cNvPr id="38" name="Google Shape;7767;p71">
              <a:extLst>
                <a:ext uri="{FF2B5EF4-FFF2-40B4-BE49-F238E27FC236}">
                  <a16:creationId xmlns:a16="http://schemas.microsoft.com/office/drawing/2014/main" id="{357BB6A5-8A27-A906-A853-76658CD4FCBC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68;p71">
              <a:extLst>
                <a:ext uri="{FF2B5EF4-FFF2-40B4-BE49-F238E27FC236}">
                  <a16:creationId xmlns:a16="http://schemas.microsoft.com/office/drawing/2014/main" id="{1E1A4FF2-6A24-BE3A-32F6-F2BF6541F087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69;p71">
              <a:extLst>
                <a:ext uri="{FF2B5EF4-FFF2-40B4-BE49-F238E27FC236}">
                  <a16:creationId xmlns:a16="http://schemas.microsoft.com/office/drawing/2014/main" id="{EAB35FB4-DE30-284E-6156-C64CF6317314}"/>
                </a:ext>
              </a:extLst>
            </p:cNvPr>
            <p:cNvSpPr/>
            <p:nvPr/>
          </p:nvSpPr>
          <p:spPr>
            <a:xfrm>
              <a:off x="1032608" y="4176763"/>
              <a:ext cx="203213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Challenges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7770;p71">
              <a:extLst>
                <a:ext uri="{FF2B5EF4-FFF2-40B4-BE49-F238E27FC236}">
                  <a16:creationId xmlns:a16="http://schemas.microsoft.com/office/drawing/2014/main" id="{8AA8B8B8-EE23-F652-FEA8-530CE378248C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71;p71">
              <a:extLst>
                <a:ext uri="{FF2B5EF4-FFF2-40B4-BE49-F238E27FC236}">
                  <a16:creationId xmlns:a16="http://schemas.microsoft.com/office/drawing/2014/main" id="{A799DEC3-6F0E-2A0A-1C6F-D50C7BB5B9BB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72;p71">
              <a:extLst>
                <a:ext uri="{FF2B5EF4-FFF2-40B4-BE49-F238E27FC236}">
                  <a16:creationId xmlns:a16="http://schemas.microsoft.com/office/drawing/2014/main" id="{3E07678E-E7B0-2F8B-4029-59B4DD174210}"/>
                </a:ext>
              </a:extLst>
            </p:cNvPr>
            <p:cNvSpPr/>
            <p:nvPr/>
          </p:nvSpPr>
          <p:spPr>
            <a:xfrm>
              <a:off x="1691140" y="3642869"/>
              <a:ext cx="214572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Pain Points</a:t>
              </a:r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" name="Google Shape;7773;p71">
              <a:extLst>
                <a:ext uri="{FF2B5EF4-FFF2-40B4-BE49-F238E27FC236}">
                  <a16:creationId xmlns:a16="http://schemas.microsoft.com/office/drawing/2014/main" id="{8497C876-94D1-62A4-33E7-FDF51B5694B5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59" name="Google Shape;7774;p71">
                <a:extLst>
                  <a:ext uri="{FF2B5EF4-FFF2-40B4-BE49-F238E27FC236}">
                    <a16:creationId xmlns:a16="http://schemas.microsoft.com/office/drawing/2014/main" id="{145B1B41-1332-280F-374B-2B46D3B9A83D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775;p71">
                <a:extLst>
                  <a:ext uri="{FF2B5EF4-FFF2-40B4-BE49-F238E27FC236}">
                    <a16:creationId xmlns:a16="http://schemas.microsoft.com/office/drawing/2014/main" id="{A034B264-0E9B-427D-55E3-328C1B9C0588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7776;p71">
                <a:extLst>
                  <a:ext uri="{FF2B5EF4-FFF2-40B4-BE49-F238E27FC236}">
                    <a16:creationId xmlns:a16="http://schemas.microsoft.com/office/drawing/2014/main" id="{0313BB9D-AFCA-5D5A-9E89-0378CFFE8E7D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777;p71">
                <a:extLst>
                  <a:ext uri="{FF2B5EF4-FFF2-40B4-BE49-F238E27FC236}">
                    <a16:creationId xmlns:a16="http://schemas.microsoft.com/office/drawing/2014/main" id="{B1E02B1A-4587-093C-510C-0F08155885CA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778;p71">
                <a:extLst>
                  <a:ext uri="{FF2B5EF4-FFF2-40B4-BE49-F238E27FC236}">
                    <a16:creationId xmlns:a16="http://schemas.microsoft.com/office/drawing/2014/main" id="{B5BB6766-4919-4084-D7F8-18EF7B53EEC7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7779;p71">
                <a:extLst>
                  <a:ext uri="{FF2B5EF4-FFF2-40B4-BE49-F238E27FC236}">
                    <a16:creationId xmlns:a16="http://schemas.microsoft.com/office/drawing/2014/main" id="{ED1C1166-218B-C5D6-6C01-9FB6AA1E40EB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7780;p71">
                <a:extLst>
                  <a:ext uri="{FF2B5EF4-FFF2-40B4-BE49-F238E27FC236}">
                    <a16:creationId xmlns:a16="http://schemas.microsoft.com/office/drawing/2014/main" id="{17A3D248-3FCF-F31C-B150-C1F30F765686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7781;p71">
                <a:extLst>
                  <a:ext uri="{FF2B5EF4-FFF2-40B4-BE49-F238E27FC236}">
                    <a16:creationId xmlns:a16="http://schemas.microsoft.com/office/drawing/2014/main" id="{52B5FA7F-52FE-C2D1-82F0-17925E64642D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7782;p71">
                <a:extLst>
                  <a:ext uri="{FF2B5EF4-FFF2-40B4-BE49-F238E27FC236}">
                    <a16:creationId xmlns:a16="http://schemas.microsoft.com/office/drawing/2014/main" id="{32A4E6A3-490F-8785-9513-8CB02EA67DB7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7783;p71">
                <a:extLst>
                  <a:ext uri="{FF2B5EF4-FFF2-40B4-BE49-F238E27FC236}">
                    <a16:creationId xmlns:a16="http://schemas.microsoft.com/office/drawing/2014/main" id="{2A9136D4-4725-9DCC-B1A1-1B29C0299F54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7784;p71">
                <a:extLst>
                  <a:ext uri="{FF2B5EF4-FFF2-40B4-BE49-F238E27FC236}">
                    <a16:creationId xmlns:a16="http://schemas.microsoft.com/office/drawing/2014/main" id="{DDC19BDE-3B75-2C53-BA31-DAA14ECCC4DD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7785;p71">
                <a:extLst>
                  <a:ext uri="{FF2B5EF4-FFF2-40B4-BE49-F238E27FC236}">
                    <a16:creationId xmlns:a16="http://schemas.microsoft.com/office/drawing/2014/main" id="{F66E47C0-22EC-3C89-FAFC-FD773113216F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7786;p71">
                <a:extLst>
                  <a:ext uri="{FF2B5EF4-FFF2-40B4-BE49-F238E27FC236}">
                    <a16:creationId xmlns:a16="http://schemas.microsoft.com/office/drawing/2014/main" id="{A376728B-1002-FE36-F6E5-396035045AA5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7787;p71">
                <a:extLst>
                  <a:ext uri="{FF2B5EF4-FFF2-40B4-BE49-F238E27FC236}">
                    <a16:creationId xmlns:a16="http://schemas.microsoft.com/office/drawing/2014/main" id="{627CB2BB-9904-B680-4F53-09B0FE11D9DC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7788;p71">
                <a:extLst>
                  <a:ext uri="{FF2B5EF4-FFF2-40B4-BE49-F238E27FC236}">
                    <a16:creationId xmlns:a16="http://schemas.microsoft.com/office/drawing/2014/main" id="{DCC98920-5810-4338-2C65-9FB4EA72D076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7789;p71">
                <a:extLst>
                  <a:ext uri="{FF2B5EF4-FFF2-40B4-BE49-F238E27FC236}">
                    <a16:creationId xmlns:a16="http://schemas.microsoft.com/office/drawing/2014/main" id="{EEF9D42B-0F94-B4D3-05CE-C46874B93137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7790;p71">
                <a:extLst>
                  <a:ext uri="{FF2B5EF4-FFF2-40B4-BE49-F238E27FC236}">
                    <a16:creationId xmlns:a16="http://schemas.microsoft.com/office/drawing/2014/main" id="{33FE0495-BEA0-83CA-9641-8306423E8D16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7791;p71">
                <a:extLst>
                  <a:ext uri="{FF2B5EF4-FFF2-40B4-BE49-F238E27FC236}">
                    <a16:creationId xmlns:a16="http://schemas.microsoft.com/office/drawing/2014/main" id="{D66983BC-EB85-0CD7-0D4F-5260101BF58F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7792;p71">
                <a:extLst>
                  <a:ext uri="{FF2B5EF4-FFF2-40B4-BE49-F238E27FC236}">
                    <a16:creationId xmlns:a16="http://schemas.microsoft.com/office/drawing/2014/main" id="{10B18B35-DF3B-CE26-7508-28493C33F56A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7793;p71">
                <a:extLst>
                  <a:ext uri="{FF2B5EF4-FFF2-40B4-BE49-F238E27FC236}">
                    <a16:creationId xmlns:a16="http://schemas.microsoft.com/office/drawing/2014/main" id="{7BC55BD5-3475-8ACE-84D5-5E2C6EDE72F6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solidFill>
                  <a:schemeClr val="bg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7794;p71">
              <a:extLst>
                <a:ext uri="{FF2B5EF4-FFF2-40B4-BE49-F238E27FC236}">
                  <a16:creationId xmlns:a16="http://schemas.microsoft.com/office/drawing/2014/main" id="{3624CA77-8718-EC14-DD65-D01D003ADC12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95;p71">
              <a:extLst>
                <a:ext uri="{FF2B5EF4-FFF2-40B4-BE49-F238E27FC236}">
                  <a16:creationId xmlns:a16="http://schemas.microsoft.com/office/drawing/2014/main" id="{A0332919-1467-E39E-786C-54D9FDBD1A4D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96;p71">
              <a:extLst>
                <a:ext uri="{FF2B5EF4-FFF2-40B4-BE49-F238E27FC236}">
                  <a16:creationId xmlns:a16="http://schemas.microsoft.com/office/drawing/2014/main" id="{3B4F0231-1E04-0722-E18F-B6A2D2D8E400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97;p71">
              <a:extLst>
                <a:ext uri="{FF2B5EF4-FFF2-40B4-BE49-F238E27FC236}">
                  <a16:creationId xmlns:a16="http://schemas.microsoft.com/office/drawing/2014/main" id="{63383D77-0779-4169-3DC7-3FD8B6140692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798;p71">
              <a:extLst>
                <a:ext uri="{FF2B5EF4-FFF2-40B4-BE49-F238E27FC236}">
                  <a16:creationId xmlns:a16="http://schemas.microsoft.com/office/drawing/2014/main" id="{24977AA2-1D71-A99F-0404-A0BA13EF84F0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99;p71">
              <a:extLst>
                <a:ext uri="{FF2B5EF4-FFF2-40B4-BE49-F238E27FC236}">
                  <a16:creationId xmlns:a16="http://schemas.microsoft.com/office/drawing/2014/main" id="{85352A2A-7429-E297-AE3F-DBA78F9D9360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800;p71">
              <a:extLst>
                <a:ext uri="{FF2B5EF4-FFF2-40B4-BE49-F238E27FC236}">
                  <a16:creationId xmlns:a16="http://schemas.microsoft.com/office/drawing/2014/main" id="{0EBE745B-0BFA-AFE7-3D8B-C6A762F03564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01;p71">
              <a:extLst>
                <a:ext uri="{FF2B5EF4-FFF2-40B4-BE49-F238E27FC236}">
                  <a16:creationId xmlns:a16="http://schemas.microsoft.com/office/drawing/2014/main" id="{FCC28E80-BA17-0CDF-034D-3D6B3686AF38}"/>
                </a:ext>
              </a:extLst>
            </p:cNvPr>
            <p:cNvSpPr/>
            <p:nvPr/>
          </p:nvSpPr>
          <p:spPr>
            <a:xfrm>
              <a:off x="1357708" y="3844154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802;p71">
              <a:extLst>
                <a:ext uri="{FF2B5EF4-FFF2-40B4-BE49-F238E27FC236}">
                  <a16:creationId xmlns:a16="http://schemas.microsoft.com/office/drawing/2014/main" id="{CC18D1B3-12D3-0A93-7782-4EFD627A9214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03;p71">
              <a:extLst>
                <a:ext uri="{FF2B5EF4-FFF2-40B4-BE49-F238E27FC236}">
                  <a16:creationId xmlns:a16="http://schemas.microsoft.com/office/drawing/2014/main" id="{27B304C5-B02C-30B9-8B73-A0C9BB26D684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04;p71">
              <a:extLst>
                <a:ext uri="{FF2B5EF4-FFF2-40B4-BE49-F238E27FC236}">
                  <a16:creationId xmlns:a16="http://schemas.microsoft.com/office/drawing/2014/main" id="{B3EFDC49-EC44-4E6C-FB7C-F23B4372B3DF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805;p71">
              <a:extLst>
                <a:ext uri="{FF2B5EF4-FFF2-40B4-BE49-F238E27FC236}">
                  <a16:creationId xmlns:a16="http://schemas.microsoft.com/office/drawing/2014/main" id="{89C01511-D509-72EF-0E37-81C1E6A3C470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806;p71">
              <a:extLst>
                <a:ext uri="{FF2B5EF4-FFF2-40B4-BE49-F238E27FC236}">
                  <a16:creationId xmlns:a16="http://schemas.microsoft.com/office/drawing/2014/main" id="{0AFB7BE7-2A63-88FD-F294-1B3557F293C9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807;p71">
              <a:extLst>
                <a:ext uri="{FF2B5EF4-FFF2-40B4-BE49-F238E27FC236}">
                  <a16:creationId xmlns:a16="http://schemas.microsoft.com/office/drawing/2014/main" id="{4E836DE5-623D-197C-1C49-675E8C1630E7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449704" y="1014987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53F0BD-B8B2-FC69-BF98-112CE4BB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04" y="2511863"/>
            <a:ext cx="4726095" cy="841800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PHASE</a:t>
            </a:r>
          </a:p>
        </p:txBody>
      </p:sp>
    </p:spTree>
    <p:extLst>
      <p:ext uri="{BB962C8B-B14F-4D97-AF65-F5344CB8AC3E}">
        <p14:creationId xmlns:p14="http://schemas.microsoft.com/office/powerpoint/2010/main" val="3855726729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694</Words>
  <Application>Microsoft Office PowerPoint</Application>
  <PresentationFormat>On-screen Show (16:9)</PresentationFormat>
  <Paragraphs>183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Arial</vt:lpstr>
      <vt:lpstr>Calibri</vt:lpstr>
      <vt:lpstr>Montserrat</vt:lpstr>
      <vt:lpstr>Management Consulting Toolkit by Slidesgo</vt:lpstr>
      <vt:lpstr>01</vt:lpstr>
      <vt:lpstr>STEEP ANALYSIS</vt:lpstr>
      <vt:lpstr>PowerPoint Presentation</vt:lpstr>
      <vt:lpstr>STACKHOLDERS</vt:lpstr>
      <vt:lpstr>PowerPoint Presentation</vt:lpstr>
      <vt:lpstr>03</vt:lpstr>
      <vt:lpstr>SCAMPER WORKSHEET</vt:lpstr>
      <vt:lpstr>RECONNECTING WITH OUR PERSONAS</vt:lpstr>
      <vt:lpstr>04</vt:lpstr>
      <vt:lpstr>PowerPoint Presentation</vt:lpstr>
      <vt:lpstr>EVOLVE PHASE</vt:lpstr>
      <vt:lpstr>IMPACT EVALUATION INDICATORS </vt:lpstr>
      <vt:lpstr>IDENTIFYING QUICK WIN </vt:lpstr>
      <vt:lpstr>PowerPoint Presentation</vt:lpstr>
      <vt:lpstr>Our Target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Praveen Kumar R K</dc:creator>
  <cp:lastModifiedBy>Praveen Kumar</cp:lastModifiedBy>
  <cp:revision>8</cp:revision>
  <dcterms:modified xsi:type="dcterms:W3CDTF">2025-01-13T03:29:34Z</dcterms:modified>
</cp:coreProperties>
</file>