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6BAA-6CAC-46E9-9EA4-B0B7032AC67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01FE-8A01-4AC8-BE71-B588336D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4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newman</a:t>
            </a:r>
            <a:r>
              <a:rPr lang="en-US" dirty="0" smtClean="0"/>
              <a:t> run "https://www.getpostman.com/collections/a26e3c876502c8c32e6f" -e "IPAM - </a:t>
            </a:r>
            <a:r>
              <a:rPr lang="en-US" dirty="0" err="1" smtClean="0"/>
              <a:t>Dev.postman_environment.json</a:t>
            </a:r>
            <a:r>
              <a:rPr lang="en-US" dirty="0" smtClean="0"/>
              <a:t>" -r </a:t>
            </a:r>
            <a:r>
              <a:rPr lang="en-US" dirty="0" err="1" smtClean="0"/>
              <a:t>htmlextra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4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Command to run</vt:lpstr>
    </vt:vector>
  </TitlesOfParts>
  <Company>Gruppo Banca Sella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gbs05291</dc:creator>
  <cp:lastModifiedBy>gbs05291</cp:lastModifiedBy>
  <cp:revision>2</cp:revision>
  <dcterms:created xsi:type="dcterms:W3CDTF">2019-11-04T05:12:06Z</dcterms:created>
  <dcterms:modified xsi:type="dcterms:W3CDTF">2019-11-04T09:57:16Z</dcterms:modified>
</cp:coreProperties>
</file>