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aleway SemiBold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alewaySemiBold-bold.fntdata"/><Relationship Id="rId21" Type="http://schemas.openxmlformats.org/officeDocument/2006/relationships/font" Target="fonts/RalewaySemiBold-regular.fntdata"/><Relationship Id="rId24" Type="http://schemas.openxmlformats.org/officeDocument/2006/relationships/font" Target="fonts/RalewaySemiBold-boldItalic.fntdata"/><Relationship Id="rId23" Type="http://schemas.openxmlformats.org/officeDocument/2006/relationships/font" Target="fonts/Raleway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0b4ffd0a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0b4ffd0a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0b4ffd0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0b4ffd0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b4ffd0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0b4ffd0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b4ffd0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0b4ffd0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b4ffd0a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b4ffd0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0b4ffd0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0b4ffd0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0b4ffd0a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0b4ffd0a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0b4ffd0a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0b4ffd0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0b4ffd0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0b4ffd0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○"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romanLcPeriod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AutoNum type="arabicPeriod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AutoNum type="alphaLcPeriod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AutoNum type="romanLcPeriod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AutoNum type="arabicPeriod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AutoNum type="alphaLcPeriod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Arial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Dheko - Used Car Price 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Praveen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" name="Google Shape;13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Summary: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Developed a machine learning model for used car price prediction.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Deployed an interactive and user-friendly Streamlit application.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Improved pricing accuracy and customer satisfaction.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Objective: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 Enhance customer experience and streamline the pricing process by predicting used car prices.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Goal: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 To Develop a ML model to accurately predict used-car prices and Deploy an accurate and user-friendly Streamlit tool to predict used car prices based on features such as: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●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Make, model, year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●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Fuel type, transmission type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●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Other relevant attributes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3125" y="31602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Data Processing: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○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Consolidate data from multiple cities.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○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Handle missing values and standardize formats.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Exploratory Data Analysis (EDA):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○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Visualize trends and relationships.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○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Identify key features affecting car prices.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Model Development: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○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Train and test multiple ML models.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○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Optimize hyperparameters.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Deployment: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○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Create an interactive Streamlit application.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"/>
              <a:buChar char="○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Ensure usability and performance.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Steps Taken: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Import and concatenate city-specific datasets.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Add a new column for city names.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Handle missing values (mean/mode imputation).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Standardize data formats (e.g., mileage, prices).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Encode categorical variables (one-hot/label encoding).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Scale numerical features (Min-Max/Standard Scaling).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Remove outliers using IQR or Z-score.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Techniques Used: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Descriptive statistics (mean, median, standard deviation).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Data visualizations: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○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Scatter plots for price vs. features.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○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Correlation heatmaps to identify relationships.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○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Box plots for outlier detection.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Feature selection using domain knowledge and statistical techniques.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Algorithms Evaluated: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Linear Regression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Decision Trees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Random Forest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Gradient Boosting Machines (e.g., XGBoost)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Evaluation Metrics: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Mean Absolute Error (MAE)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Mean Squared Error (MSE)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R-squared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Model Optimization: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Cross-validation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Hyperparameter tuning using Grid/Random 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Streamlit Application: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User-friendly interface.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Allows users to input car details.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Provides real-time price predictions.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Features: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Intuitive layout.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Clear error handling.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Deliverables</a:t>
            </a:r>
            <a:r>
              <a:rPr lang="en" sz="1500"/>
              <a:t>: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/>
              <a:t>A fully functional machine learning model with high </a:t>
            </a:r>
            <a:r>
              <a:rPr lang="en" sz="1300"/>
              <a:t>accuracy.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/>
              <a:t>Comprehensive EDA visualizations.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/>
              <a:t>A deployed Streamlit application.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/>
              <a:t>Detailed documentation and user guide.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Performance Metrics</a:t>
            </a:r>
            <a:r>
              <a:rPr lang="en" sz="1500"/>
              <a:t>: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/>
              <a:t>MAE: 74266.41291747193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/>
              <a:t>MSE: 13460079772.151579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/>
              <a:t>R-squared: 0.8953184475593764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Learnings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Challenges: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Handling missing and inconsistent data.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Balancing model accuracy and</a:t>
            </a: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generalizability.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Ensuring application usability.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Raleway SemiBold"/>
                <a:ea typeface="Raleway SemiBold"/>
                <a:cs typeface="Raleway SemiBold"/>
                <a:sym typeface="Raleway SemiBold"/>
              </a:rPr>
              <a:t>Learnings:</a:t>
            </a:r>
            <a:endParaRPr sz="15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Importance of data preprocessing.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Techniques for feature engineering and selection.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aleway SemiBold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Deployment best practices.</a:t>
            </a:r>
            <a:endParaRPr sz="13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