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altLang="en-US" sz="2400" lang="en-IN"/>
              <a:t>  </a:t>
            </a:r>
            <a:r>
              <a:rPr altLang="en-US" sz="2400" lang="en-US"/>
              <a:t>P</a:t>
            </a:r>
            <a:r>
              <a:rPr altLang="en-US" sz="2400" lang="en-US"/>
              <a:t>r</a:t>
            </a:r>
            <a:r>
              <a:rPr altLang="en-US" sz="2400" lang="en-US"/>
              <a:t>a</a:t>
            </a:r>
            <a:r>
              <a:rPr altLang="en-US" sz="2400" lang="en-US"/>
              <a:t>v</a:t>
            </a:r>
            <a:r>
              <a:rPr altLang="en-US" sz="2400" lang="en-US"/>
              <a:t>e</a:t>
            </a:r>
            <a:r>
              <a:rPr altLang="en-US" sz="2400" lang="en-US"/>
              <a:t>e</a:t>
            </a:r>
            <a:r>
              <a:rPr altLang="en-US" sz="2400" lang="en-US"/>
              <a:t>n</a:t>
            </a:r>
            <a:r>
              <a:rPr altLang="en-US" sz="2400" lang="en-US"/>
              <a:t> </a:t>
            </a:r>
            <a:r>
              <a:rPr altLang="en-US" sz="2400" lang="en-US"/>
              <a:t>.</a:t>
            </a:r>
            <a:r>
              <a:rPr altLang="en-US" sz="2400" lang="en-US"/>
              <a:t>S</a:t>
            </a:r>
            <a:r>
              <a:rPr altLang="en-US" sz="2400" lang="en-US"/>
              <a:t> </a:t>
            </a:r>
            <a:endParaRPr sz="2400" lang="en-US"/>
          </a:p>
          <a:p>
            <a:r>
              <a:rPr dirty="0" sz="2400" lang="en-US"/>
              <a:t>REGISTER NO:</a:t>
            </a:r>
            <a:r>
              <a:rPr altLang="en-US" dirty="0" sz="2400" lang="en-IN"/>
              <a:t>   31</a:t>
            </a:r>
            <a:r>
              <a:rPr altLang="en-US" dirty="0" sz="2400" lang="en-US"/>
              <a:t>2</a:t>
            </a:r>
            <a:r>
              <a:rPr altLang="en-US" dirty="0" sz="2400" lang="en-US"/>
              <a:t>2</a:t>
            </a:r>
            <a:r>
              <a:rPr altLang="en-US" dirty="0" sz="2400" lang="en-US"/>
              <a:t>1</a:t>
            </a:r>
            <a:r>
              <a:rPr altLang="en-US" dirty="0" sz="2400" lang="en-US"/>
              <a:t>9</a:t>
            </a:r>
            <a:r>
              <a:rPr altLang="en-US" dirty="0" sz="2400" lang="en-US"/>
              <a:t>2</a:t>
            </a:r>
            <a:r>
              <a:rPr altLang="en-US" dirty="0" sz="2400" lang="en-US"/>
              <a:t>6</a:t>
            </a:r>
            <a:r>
              <a:rPr altLang="en-US" dirty="0" sz="2400" lang="en-US"/>
              <a:t>4</a:t>
            </a:r>
            <a:r>
              <a:rPr altLang="en-US" dirty="0" sz="2400" lang="en-IN"/>
              <a:t>(asunm17093122192</a:t>
            </a:r>
            <a:r>
              <a:rPr altLang="en-US" dirty="0" sz="2400" lang="en-US"/>
              <a:t>6</a:t>
            </a:r>
            <a:r>
              <a:rPr altLang="en-US" dirty="0" sz="2400" lang="en-US"/>
              <a:t>4</a:t>
            </a:r>
            <a:r>
              <a:rPr altLang="en-US" dirty="0" sz="2400" lang="en-US"/>
              <a:t>)</a:t>
            </a:r>
            <a:endParaRPr dirty="0" sz="2400" lang="en-US"/>
          </a:p>
          <a:p>
            <a:r>
              <a:rPr dirty="0" sz="2400" lang="en-US"/>
              <a:t>DEPARTMENT:</a:t>
            </a:r>
            <a:r>
              <a:rPr altLang="en-US" dirty="0" sz="2400" lang="en-IN"/>
              <a:t> III - B.COM</a:t>
            </a:r>
            <a:endParaRPr dirty="0" sz="2400" lang="en-US"/>
          </a:p>
          <a:p>
            <a:r>
              <a:rPr dirty="0" sz="2400" lang="en-US"/>
              <a:t>COLLEGE</a:t>
            </a:r>
            <a:r>
              <a:rPr altLang="en-US" dirty="0" sz="2400" lang="en-IN"/>
              <a:t>: LAKSHMI BANGARU ARTS AND SCIENCE</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IN"/>
              <a:t>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112660" y="1542414"/>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7683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2024-03-28T17:07:00Z</dcterms:created>
  <dcterms:modified xsi:type="dcterms:W3CDTF">2024-09-12T09:24:05Z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7dd7c91c0a414691b2cc81efddc1bc23</vt:lpwstr>
  </property>
  <property fmtid="{D5CDD505-2E9C-101B-9397-08002B2CF9AE}" pid="5" name="KSOProductBuildVer">
    <vt:lpwstr>1033-12.2.0.13472</vt:lpwstr>
  </property>
</Properties>
</file>