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3"/>
    <p:sldId id="309" r:id="rId4"/>
    <p:sldId id="306" r:id="rId5"/>
    <p:sldId id="305" r:id="rId6"/>
    <p:sldId id="314" r:id="rId7"/>
    <p:sldId id="300" r:id="rId8"/>
    <p:sldId id="327" r:id="rId9"/>
    <p:sldId id="328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CAF9ED-07DC-4A11-8D7F-57B35C25682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58" y="-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210" indent="-28321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21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21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21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21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21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21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21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21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345" indent="-34734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34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34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34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34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field of wheat with tracks in it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alphaModFix amt="50000"/>
          </a:blip>
          <a:srcRect/>
          <a:stretch>
            <a:fillRect/>
          </a:stretch>
        </p:blipFill>
        <p:spPr>
          <a:xfrm>
            <a:off x="0" y="-2"/>
            <a:ext cx="12192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0150" y="134620"/>
            <a:ext cx="9792335" cy="6723380"/>
          </a:xfrm>
        </p:spPr>
        <p:txBody>
          <a:bodyPr/>
          <a:lstStyle/>
          <a:p>
            <a:r>
              <a:rPr lang="en-US" dirty="0"/>
              <a:t>crop disease detection</a:t>
            </a:r>
            <a:br>
              <a:rPr lang="en-US" dirty="0"/>
            </a:br>
            <a:r>
              <a:rPr lang="en-US" dirty="0"/>
              <a:t>  </a:t>
            </a:r>
            <a:r>
              <a:rPr lang="en-US" sz="2400" dirty="0"/>
              <a:t>presented by,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name:a.praveen kumar</a:t>
            </a:r>
            <a:br>
              <a:rPr lang="en-US" sz="2400" dirty="0"/>
            </a:br>
            <a:r>
              <a:rPr lang="en-US" sz="2400" dirty="0"/>
              <a:t>reg no:613521104027</a:t>
            </a:r>
            <a:br>
              <a:rPr lang="en-US" sz="2400" dirty="0"/>
            </a:br>
            <a:r>
              <a:rPr lang="en-US" sz="2400" dirty="0"/>
              <a:t>dept:cse 3rd year</a:t>
            </a:r>
            <a:br>
              <a:rPr lang="en-US" sz="2400" dirty="0"/>
            </a:br>
            <a:r>
              <a:rPr lang="en-US" sz="2400" dirty="0"/>
              <a:t>government college of engineering,dharmapuri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6772276" cy="6858000"/>
          </a:xfrm>
        </p:spPr>
      </p:pic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1224747" y="2365057"/>
            <a:ext cx="4377400" cy="2160644"/>
          </a:xfrm>
        </p:spPr>
        <p:txBody>
          <a:bodyPr/>
          <a:lstStyle/>
          <a:p>
            <a:r>
              <a:rPr lang="en-US" noProof="0" dirty="0"/>
              <a:t>AGENDA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35900" y="2071688"/>
            <a:ext cx="3773488" cy="2732087"/>
          </a:xfrm>
        </p:spPr>
        <p:txBody>
          <a:bodyPr/>
          <a:lstStyle/>
          <a:p>
            <a:r>
              <a:rPr lang="en-US" dirty="0"/>
              <a:t>*Problem Statement</a:t>
            </a:r>
            <a:endParaRPr lang="en-US" dirty="0"/>
          </a:p>
          <a:p>
            <a:r>
              <a:rPr lang="en-US" dirty="0"/>
              <a:t>*Proposed System/Solution</a:t>
            </a:r>
            <a:endParaRPr lang="en-US" dirty="0"/>
          </a:p>
          <a:p>
            <a:r>
              <a:rPr lang="en-US" dirty="0"/>
              <a:t>*System Development </a:t>
            </a:r>
            <a:endParaRPr lang="en-US" dirty="0"/>
          </a:p>
          <a:p>
            <a:r>
              <a:rPr lang="en-US" dirty="0"/>
              <a:t>*Algorithm$Deployment</a:t>
            </a:r>
            <a:endParaRPr lang="en-US" dirty="0"/>
          </a:p>
          <a:p>
            <a:r>
              <a:rPr lang="en-US" dirty="0"/>
              <a:t>*Result</a:t>
            </a:r>
            <a:endParaRPr lang="en-US" dirty="0"/>
          </a:p>
          <a:p>
            <a:r>
              <a:rPr lang="en-US" dirty="0"/>
              <a:t>*Conclusion</a:t>
            </a:r>
            <a:endParaRPr lang="en-US" dirty="0"/>
          </a:p>
          <a:p>
            <a:r>
              <a:rPr lang="en-US" dirty="0"/>
              <a:t>*References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anchor="ctr"/>
          <a:lstStyle/>
          <a:p>
            <a:r>
              <a:rPr lang="en-US" dirty="0"/>
              <a:t>Agriculture serves as the backbone of many economies worldwide, providing sustenance and livelihoods for billions of people. However, crop diseases pose a significant threat to agricultural productivity, leading to substantial yield losses and economic damages. Early detection and timely intervention are crucial for effective disease management and ensuring food security.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5598795" y="222885"/>
            <a:ext cx="6468745" cy="1509395"/>
          </a:xfrm>
        </p:spPr>
        <p:txBody>
          <a:bodyPr/>
          <a:lstStyle/>
          <a:p>
            <a:r>
              <a:rPr lang="en-US" dirty="0"/>
              <a:t>proposed system/solution </a:t>
            </a:r>
            <a:endParaRPr lang="en-US" dirty="0"/>
          </a:p>
        </p:txBody>
      </p:sp>
      <p:pic>
        <p:nvPicPr>
          <p:cNvPr id="12" name="Picture Placeholder 20" descr="Close up of green grass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9009"/>
            <a:ext cx="5521124" cy="6878584"/>
          </a:xfrm>
        </p:spPr>
      </p:pic>
      <p:sp>
        <p:nvSpPr>
          <p:cNvPr id="27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5598795" y="2256155"/>
            <a:ext cx="6468745" cy="4197350"/>
          </a:xfrm>
        </p:spPr>
        <p:txBody>
          <a:bodyPr/>
          <a:lstStyle/>
          <a:p>
            <a:pPr algn="just"/>
            <a:r>
              <a:rPr lang="en-US" dirty="0"/>
              <a:t>The proposed system aims to revolutionize crop disease detection by integrating machine learning techniques with remote sensing technology. It will provide farmers with a user-friendly and efficient tool for early identification and management of crop diseases, thereby enhancing agricultural productivity and sustainability.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*data collection and preprocessing</a:t>
            </a:r>
            <a:endParaRPr lang="en-US" dirty="0"/>
          </a:p>
          <a:p>
            <a:pPr algn="just"/>
            <a:r>
              <a:rPr lang="en-US" dirty="0"/>
              <a:t>*model development</a:t>
            </a:r>
            <a:endParaRPr lang="en-US" dirty="0"/>
          </a:p>
          <a:p>
            <a:pPr algn="just"/>
            <a:r>
              <a:rPr lang="en-US" dirty="0"/>
              <a:t>*field testing and validation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805" y="706120"/>
            <a:ext cx="7288530" cy="1087755"/>
          </a:xfrm>
        </p:spPr>
        <p:txBody>
          <a:bodyPr/>
          <a:lstStyle/>
          <a:p>
            <a:r>
              <a:rPr lang="en-US" dirty="0"/>
              <a:t>system development approach </a:t>
            </a:r>
            <a:endParaRPr lang="en-US" dirty="0"/>
          </a:p>
        </p:txBody>
      </p:sp>
      <p:pic>
        <p:nvPicPr>
          <p:cNvPr id="7" name="Picture Placeholder 26" descr="Arial view of an avenue of tree and pastures on either sid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4495801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135880" y="2291715"/>
            <a:ext cx="6268720" cy="4429760"/>
          </a:xfrm>
        </p:spPr>
        <p:txBody>
          <a:bodyPr/>
          <a:lstStyle/>
          <a:p>
            <a:r>
              <a:rPr lang="en-US" dirty="0"/>
              <a:t>It includes,</a:t>
            </a:r>
            <a:endParaRPr lang="en-US" dirty="0"/>
          </a:p>
          <a:p>
            <a:endParaRPr lang="en-US" dirty="0"/>
          </a:p>
          <a:p>
            <a:r>
              <a:rPr lang="en-US" dirty="0"/>
              <a:t>1.Requirement analysis</a:t>
            </a:r>
            <a:endParaRPr lang="en-US" dirty="0"/>
          </a:p>
          <a:p>
            <a:r>
              <a:rPr lang="en-US" dirty="0"/>
              <a:t>2.Data collection and annotation</a:t>
            </a:r>
            <a:endParaRPr lang="en-US" dirty="0"/>
          </a:p>
          <a:p>
            <a:r>
              <a:rPr lang="en-US" dirty="0"/>
              <a:t>3.Preprocessing and feature extraction</a:t>
            </a:r>
            <a:endParaRPr lang="en-US" dirty="0"/>
          </a:p>
          <a:p>
            <a:r>
              <a:rPr lang="en-US" dirty="0"/>
              <a:t>4.Model selection and training</a:t>
            </a:r>
            <a:endParaRPr lang="en-US" dirty="0"/>
          </a:p>
          <a:p>
            <a:r>
              <a:rPr lang="en-US" dirty="0"/>
              <a:t>5.Integration of remote sensing data</a:t>
            </a:r>
            <a:endParaRPr lang="en-US" dirty="0"/>
          </a:p>
          <a:p>
            <a:r>
              <a:rPr lang="en-US" dirty="0"/>
              <a:t>6.System implementation</a:t>
            </a:r>
            <a:endParaRPr lang="en-US" dirty="0"/>
          </a:p>
          <a:p>
            <a:r>
              <a:rPr lang="en-US" dirty="0"/>
              <a:t>7.Testing and evaluation</a:t>
            </a:r>
            <a:endParaRPr lang="en-US" dirty="0"/>
          </a:p>
          <a:p>
            <a:r>
              <a:rPr lang="en-US" dirty="0"/>
              <a:t>8.Deployemnt and Monitoring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473281" y="2294680"/>
            <a:ext cx="3136127" cy="396722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425" y="2107565"/>
            <a:ext cx="2743200" cy="4613910"/>
          </a:xfrm>
        </p:spPr>
        <p:txBody>
          <a:bodyPr/>
          <a:lstStyle/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2182482"/>
          </a:xfrm>
        </p:spPr>
        <p:txBody>
          <a:bodyPr/>
          <a:lstStyle/>
          <a:p>
            <a:r>
              <a:rPr lang="en-US" dirty="0"/>
              <a:t>algorithm&amp;</a:t>
            </a:r>
            <a:br>
              <a:rPr lang="en-US" dirty="0"/>
            </a:br>
            <a:r>
              <a:rPr lang="en-US" dirty="0"/>
              <a:t>deployment</a:t>
            </a:r>
            <a:endParaRPr lang="en-US" dirty="0"/>
          </a:p>
        </p:txBody>
      </p:sp>
      <p:pic>
        <p:nvPicPr>
          <p:cNvPr id="60" name="Picture Placeholder 59" descr="A picture containing grass sprouti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79"/>
          <a:stretch>
            <a:fillRect/>
          </a:stretch>
        </p:blipFill>
        <p:spPr>
          <a:xfrm>
            <a:off x="4942932" y="0"/>
            <a:ext cx="7249067" cy="218248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29540" y="2924175"/>
            <a:ext cx="5400040" cy="3796030"/>
          </a:xfrm>
        </p:spPr>
        <p:txBody>
          <a:bodyPr/>
          <a:lstStyle/>
          <a:p>
            <a:r>
              <a:rPr lang="en-US" dirty="0"/>
              <a:t>Here,Convolutional Neural Network algorithm (CNN) is implemented.It is used for data collection and preprocessing,model architecture design,training and for evaluation.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5643245" y="2924175"/>
            <a:ext cx="5701665" cy="3796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deployment predicts model export,user interface development,integration with deployment platform,deployment testing and monitoring and maintenance.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585" y="365125"/>
            <a:ext cx="6598285" cy="1325880"/>
          </a:xfrm>
        </p:spPr>
        <p:txBody>
          <a:bodyPr/>
          <a:p>
            <a:r>
              <a:rPr lang="en-US"/>
              <a:t>Result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4960" y="1825625"/>
            <a:ext cx="6306185" cy="4351655"/>
          </a:xfrm>
        </p:spPr>
        <p:txBody>
          <a:bodyPr/>
          <a:p>
            <a:pPr marL="0" indent="0">
              <a:buNone/>
            </a:pPr>
            <a:r>
              <a:rPr lang="en-US"/>
              <a:t>The detection and classification of crop diseases is an essential use of DL, ML, and computer vision techniques in agriculture industries [1]. The aim is to develop algorithms and techniques based on images of leaves or other plant features that can automatically detect and classify agricultural plant diseases.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87306C-81BA-4795-A5CA-9392456A8C1E}" type="slidenum">
              <a:rPr lang="en-US" smtClean="0"/>
            </a:fld>
            <a:endParaRPr lang="en-US" dirty="0"/>
          </a:p>
        </p:txBody>
      </p:sp>
      <p:pic>
        <p:nvPicPr>
          <p:cNvPr id="12" name="Picture Placeholder 20" descr="Close up of green grass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7040" y="68580"/>
            <a:ext cx="5394960" cy="67202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706870" y="1134110"/>
            <a:ext cx="3663950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[https://drive.google.com/file/d/1i466c4XOs048Q54EPCqgzoG8zWcARnrj/view?usp=sharing](https://drive.google.com/file/d/1rKh-IElSdHTqax7XdfSdZTn-r8T_qWPf/view?usp=drive_link)https://drive.google.com/file/d/1rKh-IElSdHTqax7XdfSdZTn-r8T_qWPf/view?usp=drive_link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87306C-81BA-4795-A5CA-9392456A8C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A close up of a leaf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55" r="55"/>
          <a:stretch>
            <a:fillRect/>
          </a:stretch>
        </p:blipFill>
        <p:spPr>
          <a:xfrm>
            <a:off x="6771736" y="0"/>
            <a:ext cx="5420263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0B45F531-F2B2-4A59-9331-A22771BD729A}">
  <ds:schemaRefs/>
</ds:datastoreItem>
</file>

<file path=customXml/itemProps2.xml><?xml version="1.0" encoding="utf-8"?>
<ds:datastoreItem xmlns:ds="http://schemas.openxmlformats.org/officeDocument/2006/customXml" ds:itemID="{082D90A8-9F3C-48C5-89D7-0373E99D21E0}">
  <ds:schemaRefs/>
</ds:datastoreItem>
</file>

<file path=customXml/itemProps3.xml><?xml version="1.0" encoding="utf-8"?>
<ds:datastoreItem xmlns:ds="http://schemas.openxmlformats.org/officeDocument/2006/customXml" ds:itemID="{28BCCC92-D3FE-43DE-941A-6D46ECD2C52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2298</Words>
  <Application>WPS Presentation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Tenorite Bold</vt:lpstr>
      <vt:lpstr>Segoe Print</vt:lpstr>
      <vt:lpstr>Microsoft YaHei</vt:lpstr>
      <vt:lpstr>Arial Unicode MS</vt:lpstr>
      <vt:lpstr>Tenorite</vt:lpstr>
      <vt:lpstr>Calibri</vt:lpstr>
      <vt:lpstr>Arial Narrow</vt:lpstr>
      <vt:lpstr>Algerian</vt:lpstr>
      <vt:lpstr>Arial Rounded MT Bold</vt:lpstr>
      <vt:lpstr>Custom</vt:lpstr>
      <vt:lpstr>THE POWER OF COMMUNICATION</vt:lpstr>
      <vt:lpstr>AGENDA</vt:lpstr>
      <vt:lpstr>Engaging the audience</vt:lpstr>
      <vt:lpstr>Selecting  visual aids</vt:lpstr>
      <vt:lpstr>Effective delivery techniques</vt:lpstr>
      <vt:lpstr>Final tips &amp; takeaways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prave</cp:lastModifiedBy>
  <cp:revision>3</cp:revision>
  <dcterms:created xsi:type="dcterms:W3CDTF">2023-12-20T10:02:00Z</dcterms:created>
  <dcterms:modified xsi:type="dcterms:W3CDTF">2024-04-05T17:43:44Z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9146FDE9A776437B88522A97FFAACF6F_13</vt:lpwstr>
  </property>
  <property fmtid="{D5CDD505-2E9C-101B-9397-08002B2CF9AE}" pid="4" name="KSOProductBuildVer">
    <vt:lpwstr>1033-12.2.0.13489</vt:lpwstr>
  </property>
</Properties>
</file>