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E5E-1E06-41B2-AED2-B5B714973B7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88DD-4F71-4E71-9038-E55B01882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E5E-1E06-41B2-AED2-B5B714973B7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88DD-4F71-4E71-9038-E55B01882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E5E-1E06-41B2-AED2-B5B714973B7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88DD-4F71-4E71-9038-E55B01882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E5E-1E06-41B2-AED2-B5B714973B7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88DD-4F71-4E71-9038-E55B01882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E5E-1E06-41B2-AED2-B5B714973B7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88DD-4F71-4E71-9038-E55B01882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E5E-1E06-41B2-AED2-B5B714973B7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88DD-4F71-4E71-9038-E55B01882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E5E-1E06-41B2-AED2-B5B714973B7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88DD-4F71-4E71-9038-E55B01882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E5E-1E06-41B2-AED2-B5B714973B7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88DD-4F71-4E71-9038-E55B01882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E5E-1E06-41B2-AED2-B5B714973B7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88DD-4F71-4E71-9038-E55B01882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E5E-1E06-41B2-AED2-B5B714973B7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88DD-4F71-4E71-9038-E55B01882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E5E-1E06-41B2-AED2-B5B714973B7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88DD-4F71-4E71-9038-E55B01882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EFE5E-1E06-41B2-AED2-B5B714973B7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088DD-4F71-4E71-9038-E55B018822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i-IN" sz="6000" b="1" dirty="0" smtClean="0"/>
              <a:t>पाठ.2. सच्चे मित्र 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7924800" cy="25146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Text Book Bits From </a:t>
            </a:r>
          </a:p>
          <a:p>
            <a:r>
              <a:rPr lang="en-US" sz="6000" b="1" dirty="0" smtClean="0">
                <a:solidFill>
                  <a:srgbClr val="FF0000"/>
                </a:solidFill>
              </a:rPr>
              <a:t>pg.no.24 to pg.no.26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Page no. 24</a:t>
            </a:r>
            <a:endParaRPr lang="en-US" sz="6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7010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09800"/>
            <a:ext cx="7391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3081338"/>
            <a:ext cx="647700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4419601"/>
            <a:ext cx="6705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/>
              <a:t>Page no.25</a:t>
            </a:r>
            <a:endParaRPr lang="en-US" sz="6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66800"/>
            <a:ext cx="556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267200"/>
            <a:ext cx="693419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876800"/>
            <a:ext cx="7391400" cy="198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1524000"/>
            <a:ext cx="6477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Page no.26</a:t>
            </a:r>
            <a:endParaRPr lang="en-US" sz="5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1" y="1524000"/>
            <a:ext cx="6781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819400"/>
            <a:ext cx="6400799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पाठ.2. सच्चे मित्र </vt:lpstr>
      <vt:lpstr>Page no. 24</vt:lpstr>
      <vt:lpstr>Page no.25</vt:lpstr>
      <vt:lpstr>Page no.26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</cp:revision>
  <dcterms:created xsi:type="dcterms:W3CDTF">2021-08-07T10:37:23Z</dcterms:created>
  <dcterms:modified xsi:type="dcterms:W3CDTF">2021-08-07T10:53:31Z</dcterms:modified>
</cp:coreProperties>
</file>