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37"/>
  </p:handoutMasterIdLst>
  <p:sldIdLst>
    <p:sldId id="256" r:id="rId3"/>
    <p:sldId id="276" r:id="rId4"/>
    <p:sldId id="257" r:id="rId5"/>
    <p:sldId id="258" r:id="rId6"/>
    <p:sldId id="259" r:id="rId7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3" r:id="rId30"/>
    <p:sldId id="282" r:id="rId31"/>
    <p:sldId id="284" r:id="rId32"/>
    <p:sldId id="285" r:id="rId33"/>
    <p:sldId id="286" r:id="rId34"/>
    <p:sldId id="287" r:id="rId35"/>
    <p:sldId id="289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5725"/>
            <a:ext cx="9144000" cy="701675"/>
          </a:xfrm>
        </p:spPr>
        <p:txBody>
          <a:bodyPr/>
          <a:p>
            <a:pPr algn="ctr"/>
            <a:r>
              <a:rPr lang="en-US" sz="2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Presentaion</a:t>
            </a:r>
            <a:endParaRPr lang="en-US" sz="2800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54400"/>
            <a:ext cx="9144000" cy="3140075"/>
          </a:xfrm>
        </p:spPr>
        <p:txBody>
          <a:bodyPr>
            <a:normAutofit/>
          </a:bodyPr>
          <a:p>
            <a:pPr algn="ctr"/>
            <a:r>
              <a:rPr lang="en-US" sz="32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Liberary managment System</a:t>
            </a:r>
            <a:endParaRPr lang="en-US" sz="3200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 :- </a:t>
            </a:r>
            <a:endParaRPr lang="en-US" sz="2400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2400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Name :- Praveen singh kushwah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Enrollment np. :- 21162101021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Branch :- CBA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0" y="98425"/>
            <a:ext cx="9150350" cy="23710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2-07-01 07-14-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8205" y="1174750"/>
            <a:ext cx="10434955" cy="51866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2-07-01 07-14-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8205" y="1174750"/>
            <a:ext cx="10434955" cy="52368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2-07-01 07-14-3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8205" y="1174750"/>
            <a:ext cx="10434955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2-07-01 07-14-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8205" y="1174750"/>
            <a:ext cx="1043495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2-07-01 07-15-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8205" y="1174750"/>
            <a:ext cx="10434955" cy="51860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2-07-01 07-15-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8205" y="1174750"/>
            <a:ext cx="10434955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2-07-01 07-15-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8205" y="1174750"/>
            <a:ext cx="10434955" cy="51365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2-07-01 07-15-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8205" y="1158240"/>
            <a:ext cx="10434955" cy="53371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2-07-01 07-15-4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8205" y="1174750"/>
            <a:ext cx="10434955" cy="53041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2-07-01 07-15-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8205" y="1174750"/>
            <a:ext cx="10434955" cy="5220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9785" y="1195705"/>
            <a:ext cx="10552430" cy="50660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2-07-01 07-15-5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8205" y="1174750"/>
            <a:ext cx="10434955" cy="5270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2-07-01 07-17-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8205" y="1174750"/>
            <a:ext cx="10434955" cy="53193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7765" y="2259965"/>
            <a:ext cx="73152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3320" y="2259965"/>
            <a:ext cx="7324725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3320" y="1336040"/>
            <a:ext cx="7324725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8240" y="2274570"/>
            <a:ext cx="7334250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4745" y="1812290"/>
            <a:ext cx="7381875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9190" y="1878965"/>
            <a:ext cx="737235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99665" y="1878965"/>
            <a:ext cx="739140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4745" y="1917065"/>
            <a:ext cx="7381875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endParaRPr lang="en-US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Content Placeholder 5" descr="Screenshot from 2022-07-01 07-09-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1370" y="1174750"/>
            <a:ext cx="10604500" cy="525335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2405" y="1174750"/>
            <a:ext cx="672592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4745" y="1212215"/>
            <a:ext cx="7381875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9190" y="2421890"/>
            <a:ext cx="7372350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9190" y="2231390"/>
            <a:ext cx="737235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2-07-01 07-12-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6145" y="1174750"/>
            <a:ext cx="10379710" cy="52304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2-07-01 07-13-2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308100"/>
            <a:ext cx="10972800" cy="5245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2-07-01 07-13-3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11194415" cy="5313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2-07-01 07-13-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8205" y="1174750"/>
            <a:ext cx="10434955" cy="51860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2-07-01 07-14-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8205" y="1174750"/>
            <a:ext cx="10434955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2-07-01 07-14-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8205" y="1174750"/>
            <a:ext cx="10434955" cy="5270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WPS Presentation</Application>
  <PresentationFormat>宽屏</PresentationFormat>
  <Paragraphs>11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SimSun</vt:lpstr>
      <vt:lpstr>Wingdings</vt:lpstr>
      <vt:lpstr>DejaVu Sans</vt:lpstr>
      <vt:lpstr>Noto Sans CJK SC</vt:lpstr>
      <vt:lpstr>FantasqueSansMono Nerd Font</vt:lpstr>
      <vt:lpstr>Microsoft YaHei</vt:lpstr>
      <vt:lpstr>Arial Unicode MS</vt:lpstr>
      <vt:lpstr>SimSun</vt:lpstr>
      <vt:lpstr>Communications and Dialogues</vt:lpstr>
      <vt:lpstr>Project Presentaion</vt:lpstr>
      <vt:lpstr>PowerPoint 演示文稿</vt:lpstr>
      <vt:lpstr>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</dc:creator>
  <cp:lastModifiedBy>praveen</cp:lastModifiedBy>
  <cp:revision>9</cp:revision>
  <dcterms:created xsi:type="dcterms:W3CDTF">2022-07-01T03:33:19Z</dcterms:created>
  <dcterms:modified xsi:type="dcterms:W3CDTF">2022-07-01T03:33:19Z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