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D96B-F740-BC47-500708DE21DC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D96B-F740-BC47-500708DE21DC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D96B-F740-BC47-500708DE21DC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D96B-F740-BC47-500708DE2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6729151"/>
        <c:axId val="1"/>
      </c:barChart>
      <c:catAx>
        <c:axId val="128672915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286729151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9/28/2024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45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5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2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40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5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5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0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71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3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2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8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5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7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6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2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6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6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1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9/28/2024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5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927399" y="568326"/>
            <a:ext cx="11201401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	: 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PRAVEEN RAJ 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: </a:t>
            </a:r>
            <a:r>
              <a:rPr lang="en-IN" altLang="zh-CN" sz="2400" dirty="0">
                <a:latin typeface="Trebuchet MS" charset="0"/>
                <a:ea typeface="华文新魏" charset="0"/>
                <a:cs typeface="Trebuchet MS" charset="0"/>
              </a:rPr>
              <a:t>422200353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	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(ISM)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Agurchand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Manmull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Jain College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ID(username)     : 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846B95D0C63A16B87584E75168BE8902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8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924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2029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706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092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6090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2250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7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415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1598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1639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03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355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Ravi Chandran</cp:lastModifiedBy>
  <cp:revision>58</cp:revision>
  <dcterms:created xsi:type="dcterms:W3CDTF">2024-03-29T15:07:22Z</dcterms:created>
  <dcterms:modified xsi:type="dcterms:W3CDTF">2024-09-28T04:59:24Z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