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val>
            <c:numRef>
              <c:f>'[Praveen nm project.xlsx]Sheet1'!$F$3:$F$42</c:f>
              <c:numCache>
                <c:formatCode>General</c:formatCode>
                <c:ptCount val="40"/>
                <c:pt idx="0">
                  <c:v>35000</c:v>
                </c:pt>
                <c:pt idx="1">
                  <c:v>32000</c:v>
                </c:pt>
                <c:pt idx="2">
                  <c:v>25000</c:v>
                </c:pt>
                <c:pt idx="3">
                  <c:v>15000</c:v>
                </c:pt>
                <c:pt idx="4">
                  <c:v>15200</c:v>
                </c:pt>
                <c:pt idx="5">
                  <c:v>32500</c:v>
                </c:pt>
                <c:pt idx="6">
                  <c:v>22000</c:v>
                </c:pt>
                <c:pt idx="7">
                  <c:v>33000</c:v>
                </c:pt>
                <c:pt idx="8">
                  <c:v>44000</c:v>
                </c:pt>
                <c:pt idx="9">
                  <c:v>11000</c:v>
                </c:pt>
                <c:pt idx="10">
                  <c:v>10000</c:v>
                </c:pt>
                <c:pt idx="11">
                  <c:v>24000</c:v>
                </c:pt>
                <c:pt idx="12">
                  <c:v>11000</c:v>
                </c:pt>
                <c:pt idx="13">
                  <c:v>52100</c:v>
                </c:pt>
                <c:pt idx="14">
                  <c:v>43000</c:v>
                </c:pt>
                <c:pt idx="15">
                  <c:v>25300</c:v>
                </c:pt>
                <c:pt idx="16">
                  <c:v>28000</c:v>
                </c:pt>
                <c:pt idx="17">
                  <c:v>45000</c:v>
                </c:pt>
                <c:pt idx="18">
                  <c:v>69000</c:v>
                </c:pt>
                <c:pt idx="19">
                  <c:v>41000</c:v>
                </c:pt>
                <c:pt idx="20">
                  <c:v>12400</c:v>
                </c:pt>
                <c:pt idx="21">
                  <c:v>12000</c:v>
                </c:pt>
                <c:pt idx="22">
                  <c:v>36000</c:v>
                </c:pt>
                <c:pt idx="23">
                  <c:v>32500</c:v>
                </c:pt>
                <c:pt idx="24">
                  <c:v>14000</c:v>
                </c:pt>
                <c:pt idx="25">
                  <c:v>66000</c:v>
                </c:pt>
                <c:pt idx="26">
                  <c:v>25350</c:v>
                </c:pt>
                <c:pt idx="27">
                  <c:v>12500</c:v>
                </c:pt>
                <c:pt idx="28">
                  <c:v>33000</c:v>
                </c:pt>
                <c:pt idx="29">
                  <c:v>14500</c:v>
                </c:pt>
                <c:pt idx="30">
                  <c:v>29000</c:v>
                </c:pt>
                <c:pt idx="31">
                  <c:v>45000</c:v>
                </c:pt>
                <c:pt idx="32">
                  <c:v>52000</c:v>
                </c:pt>
                <c:pt idx="33">
                  <c:v>45000</c:v>
                </c:pt>
                <c:pt idx="34">
                  <c:v>35000</c:v>
                </c:pt>
                <c:pt idx="35">
                  <c:v>25000</c:v>
                </c:pt>
                <c:pt idx="36">
                  <c:v>20000</c:v>
                </c:pt>
                <c:pt idx="37">
                  <c:v>30000</c:v>
                </c:pt>
                <c:pt idx="38">
                  <c:v>53200</c:v>
                </c:pt>
                <c:pt idx="39">
                  <c:v>54000</c:v>
                </c:pt>
              </c:numCache>
            </c:numRef>
          </c:val>
          <c:extLst>
            <c:ext xmlns:c16="http://schemas.microsoft.com/office/drawing/2014/chart" uri="{C3380CC4-5D6E-409C-BE32-E72D297353CC}">
              <c16:uniqueId val="{00000000-F68B-224D-9DAC-D571C71C1AC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J.Praveen</a:t>
            </a:r>
            <a:r>
              <a:rPr lang="en-IN" sz="2400" dirty="0"/>
              <a:t> </a:t>
            </a:r>
            <a:endParaRPr lang="en-US" sz="2400" dirty="0"/>
          </a:p>
          <a:p>
            <a:r>
              <a:rPr lang="en-US" sz="2400" dirty="0"/>
              <a:t>REGISTER NO:</a:t>
            </a:r>
            <a:r>
              <a:rPr lang="en-IN" sz="2400" dirty="0"/>
              <a:t> 312201266 / asunm110312201266</a:t>
            </a:r>
            <a:endParaRPr lang="en-US" sz="2400" dirty="0"/>
          </a:p>
          <a:p>
            <a:r>
              <a:rPr lang="en-US" sz="2400" dirty="0"/>
              <a:t>DEPARTMENT:</a:t>
            </a:r>
            <a:r>
              <a:rPr lang="en-IN" sz="2400" dirty="0"/>
              <a:t> Commerce </a:t>
            </a:r>
            <a:endParaRPr lang="en-US" sz="2400" dirty="0"/>
          </a:p>
          <a:p>
            <a:r>
              <a:rPr lang="en-US" sz="2400" dirty="0"/>
              <a:t>COLLEGE</a:t>
            </a:r>
            <a:r>
              <a:rPr lang="en-IN" sz="2400" dirty="0"/>
              <a:t> : 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6FD0A64-1006-B71E-A18A-3BCFEEFCBFCD}"/>
              </a:ext>
            </a:extLst>
          </p:cNvPr>
          <p:cNvSpPr txBox="1"/>
          <p:nvPr/>
        </p:nvSpPr>
        <p:spPr>
          <a:xfrm>
            <a:off x="1075765" y="1482163"/>
            <a:ext cx="8665882" cy="3416320"/>
          </a:xfrm>
          <a:prstGeom prst="rect">
            <a:avLst/>
          </a:prstGeom>
          <a:noFill/>
        </p:spPr>
        <p:txBody>
          <a:bodyPr wrap="square">
            <a:spAutoFit/>
          </a:bodyPr>
          <a:lstStyle/>
          <a:p>
            <a:r>
              <a:rPr lang="en-US" sz="2400" dirty="0"/>
              <a:t>DATA COLLECTION:</a:t>
            </a:r>
            <a:endParaRPr lang="en-IN" sz="2400" dirty="0"/>
          </a:p>
          <a:p>
            <a:r>
              <a:rPr lang="en-IN" sz="2400" dirty="0"/>
              <a:t>• </a:t>
            </a:r>
            <a:r>
              <a:rPr lang="en-US" sz="2400" dirty="0"/>
              <a:t>COLLECTED FROM </a:t>
            </a:r>
            <a:r>
              <a:rPr lang="en-IN" sz="2400" dirty="0"/>
              <a:t>IBM</a:t>
            </a:r>
            <a:r>
              <a:rPr lang="en-US" sz="2400" dirty="0"/>
              <a:t>.</a:t>
            </a:r>
            <a:endParaRPr lang="en-IN" sz="2400" dirty="0"/>
          </a:p>
          <a:p>
            <a:r>
              <a:rPr lang="en-IN" sz="2400" dirty="0"/>
              <a:t>• I HAVE THE INFORMATION WHICH IS NEEDED.</a:t>
            </a:r>
          </a:p>
          <a:p>
            <a:endParaRPr lang="en-IN" sz="2400" dirty="0"/>
          </a:p>
          <a:p>
            <a:r>
              <a:rPr lang="en-US" sz="2400" dirty="0"/>
              <a:t>FEATURE COLLECTION:</a:t>
            </a:r>
            <a:endParaRPr lang="en-IN" sz="2400" dirty="0"/>
          </a:p>
          <a:p>
            <a:r>
              <a:rPr lang="en-US" sz="2400" dirty="0"/>
              <a:t>•CONDITIONAL FORMATTING</a:t>
            </a:r>
            <a:endParaRPr lang="en-IN" sz="2400" dirty="0"/>
          </a:p>
          <a:p>
            <a:r>
              <a:rPr lang="en-US" sz="2400" dirty="0"/>
              <a:t>• SYMBOLS</a:t>
            </a:r>
            <a:endParaRPr lang="en-IN" sz="2400" dirty="0"/>
          </a:p>
          <a:p>
            <a:r>
              <a:rPr lang="en-US" sz="2400" dirty="0"/>
              <a:t>•MERGE&amp;CENTER</a:t>
            </a:r>
            <a:endParaRPr lang="en-IN" sz="2400" dirty="0"/>
          </a:p>
          <a:p>
            <a:r>
              <a:rPr lang="en-IN" sz="2400" dirty="0"/>
              <a:t>• PIE - CHART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DD2583A2-7823-65DA-78CC-759D06139548}"/>
              </a:ext>
            </a:extLst>
          </p:cNvPr>
          <p:cNvGraphicFramePr>
            <a:graphicFrameLocks/>
          </p:cNvGraphicFramePr>
          <p:nvPr>
            <p:extLst>
              <p:ext uri="{D42A27DB-BD31-4B8C-83A1-F6EECF244321}">
                <p14:modId xmlns:p14="http://schemas.microsoft.com/office/powerpoint/2010/main" val="1315339874"/>
              </p:ext>
            </p:extLst>
          </p:nvPr>
        </p:nvGraphicFramePr>
        <p:xfrm>
          <a:off x="1247648" y="1143634"/>
          <a:ext cx="7879917" cy="50599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998721"/>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6BCE2F-A68E-BA52-754C-D8241C77B429}"/>
              </a:ext>
            </a:extLst>
          </p:cNvPr>
          <p:cNvSpPr txBox="1"/>
          <p:nvPr/>
        </p:nvSpPr>
        <p:spPr>
          <a:xfrm>
            <a:off x="5187576" y="2522070"/>
            <a:ext cx="1828800" cy="369332"/>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AF476C23-A386-6C39-F55E-55933A120667}"/>
              </a:ext>
            </a:extLst>
          </p:cNvPr>
          <p:cNvSpPr txBox="1"/>
          <p:nvPr/>
        </p:nvSpPr>
        <p:spPr>
          <a:xfrm>
            <a:off x="1113921" y="2706736"/>
            <a:ext cx="8397632" cy="1384995"/>
          </a:xfrm>
          <a:prstGeom prst="rect">
            <a:avLst/>
          </a:prstGeom>
          <a:noFill/>
        </p:spPr>
        <p:txBody>
          <a:bodyPr wrap="square">
            <a:spAutoFit/>
          </a:bodyPr>
          <a:lstStyle/>
          <a:p>
            <a:r>
              <a:rPr lang="en-US" sz="2800" dirty="0"/>
              <a:t>IN THIS SALARY ANALYSIS THE SOME OF EMPLOYEES ARE GET HIGHER SALARY IN THE DEPARTMENT OF QUALITY AND SALES.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86463119-881D-9B52-43AA-B0F94C6CF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001" y="3358957"/>
            <a:ext cx="5936366" cy="31085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B84E874-9FD1-4F28-29C1-B952C41EA9DC}"/>
              </a:ext>
            </a:extLst>
          </p:cNvPr>
          <p:cNvSpPr txBox="1"/>
          <p:nvPr/>
        </p:nvSpPr>
        <p:spPr>
          <a:xfrm>
            <a:off x="676275" y="2019300"/>
            <a:ext cx="7353693" cy="3416320"/>
          </a:xfrm>
          <a:prstGeom prst="rect">
            <a:avLst/>
          </a:prstGeom>
          <a:noFill/>
        </p:spPr>
        <p:txBody>
          <a:bodyPr wrap="square">
            <a:spAutoFit/>
          </a:bodyPr>
          <a:lstStyle/>
          <a:p>
            <a:r>
              <a:rPr lang="en-US" sz="2400" dirty="0"/>
              <a:t>The objective of this analysis is to evaluate and understand the factors influencing employee salaries within the organization. We aim to identify salary disparities, trends, and patterns based on various factors such as job roles, experience, education, and performance. This analysis will help in making data-driven decisions regarding salary adjustments, promotions, and budgeting to ensure fair and competitive compensation across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Employee Salary Analysis project aims to provide a comprehensive examination of the salary structure within the organization. The primary goals are to understand the distribution of salaries across different job roles, levels of experience, educational qualifications, and performance ratings</a:t>
            </a:r>
            <a:r>
              <a:rPr lang="en-IN" sz="2800" b="0" i="0" dirty="0">
                <a:solidFill>
                  <a:srgbClr val="0D0D0D"/>
                </a:solidFill>
                <a:effectLst/>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5081F12-4BB1-8E46-B4F7-2C21179AC510}"/>
              </a:ext>
            </a:extLst>
          </p:cNvPr>
          <p:cNvSpPr txBox="1"/>
          <p:nvPr/>
        </p:nvSpPr>
        <p:spPr>
          <a:xfrm>
            <a:off x="908424" y="2019300"/>
            <a:ext cx="6101976" cy="461665"/>
          </a:xfrm>
          <a:prstGeom prst="rect">
            <a:avLst/>
          </a:prstGeom>
          <a:noFill/>
        </p:spPr>
        <p:txBody>
          <a:bodyPr wrap="square">
            <a:spAutoFit/>
          </a:bodyPr>
          <a:lstStyle/>
          <a:p>
            <a:r>
              <a:rPr lang="en-IN" sz="2400" dirty="0"/>
              <a:t>1. </a:t>
            </a:r>
            <a:r>
              <a:rPr lang="en-US" sz="2400" dirty="0"/>
              <a:t>Human Resources (HR) Managers</a:t>
            </a:r>
          </a:p>
        </p:txBody>
      </p:sp>
      <p:sp>
        <p:nvSpPr>
          <p:cNvPr id="11" name="TextBox 10">
            <a:extLst>
              <a:ext uri="{FF2B5EF4-FFF2-40B4-BE49-F238E27FC236}">
                <a16:creationId xmlns:a16="http://schemas.microsoft.com/office/drawing/2014/main" id="{35E711A0-1105-81B3-BD4C-A5CB4DF9CF93}"/>
              </a:ext>
            </a:extLst>
          </p:cNvPr>
          <p:cNvSpPr txBox="1"/>
          <p:nvPr/>
        </p:nvSpPr>
        <p:spPr>
          <a:xfrm>
            <a:off x="908423" y="2605989"/>
            <a:ext cx="6101976" cy="461665"/>
          </a:xfrm>
          <a:prstGeom prst="rect">
            <a:avLst/>
          </a:prstGeom>
          <a:noFill/>
        </p:spPr>
        <p:txBody>
          <a:bodyPr wrap="square">
            <a:spAutoFit/>
          </a:bodyPr>
          <a:lstStyle/>
          <a:p>
            <a:r>
              <a:rPr lang="en-IN" sz="2400" dirty="0"/>
              <a:t>2. </a:t>
            </a:r>
            <a:r>
              <a:rPr lang="en-US" sz="2400" dirty="0"/>
              <a:t>Compensation and Benefits Specialists</a:t>
            </a:r>
          </a:p>
        </p:txBody>
      </p:sp>
      <p:sp>
        <p:nvSpPr>
          <p:cNvPr id="13" name="TextBox 12">
            <a:extLst>
              <a:ext uri="{FF2B5EF4-FFF2-40B4-BE49-F238E27FC236}">
                <a16:creationId xmlns:a16="http://schemas.microsoft.com/office/drawing/2014/main" id="{0A05D250-32AA-6A95-808A-82BBEC570A32}"/>
              </a:ext>
            </a:extLst>
          </p:cNvPr>
          <p:cNvSpPr txBox="1"/>
          <p:nvPr/>
        </p:nvSpPr>
        <p:spPr>
          <a:xfrm>
            <a:off x="908424" y="3073488"/>
            <a:ext cx="6101976" cy="461665"/>
          </a:xfrm>
          <a:prstGeom prst="rect">
            <a:avLst/>
          </a:prstGeom>
          <a:noFill/>
        </p:spPr>
        <p:txBody>
          <a:bodyPr wrap="square">
            <a:spAutoFit/>
          </a:bodyPr>
          <a:lstStyle/>
          <a:p>
            <a:r>
              <a:rPr lang="en-IN" sz="2400" dirty="0"/>
              <a:t>3. </a:t>
            </a:r>
            <a:r>
              <a:rPr lang="en-US" sz="2400" dirty="0"/>
              <a:t>Finance Teams</a:t>
            </a:r>
          </a:p>
        </p:txBody>
      </p:sp>
      <p:sp>
        <p:nvSpPr>
          <p:cNvPr id="15" name="TextBox 14">
            <a:extLst>
              <a:ext uri="{FF2B5EF4-FFF2-40B4-BE49-F238E27FC236}">
                <a16:creationId xmlns:a16="http://schemas.microsoft.com/office/drawing/2014/main" id="{FB096002-B31C-0CA9-AC94-C673906BDFA3}"/>
              </a:ext>
            </a:extLst>
          </p:cNvPr>
          <p:cNvSpPr txBox="1"/>
          <p:nvPr/>
        </p:nvSpPr>
        <p:spPr>
          <a:xfrm>
            <a:off x="908424" y="3568656"/>
            <a:ext cx="6101976" cy="461665"/>
          </a:xfrm>
          <a:prstGeom prst="rect">
            <a:avLst/>
          </a:prstGeom>
          <a:noFill/>
        </p:spPr>
        <p:txBody>
          <a:bodyPr wrap="square">
            <a:spAutoFit/>
          </a:bodyPr>
          <a:lstStyle/>
          <a:p>
            <a:r>
              <a:rPr lang="en-IN" sz="2400" dirty="0"/>
              <a:t>4. </a:t>
            </a:r>
            <a:r>
              <a:rPr lang="en-US" sz="2400" dirty="0"/>
              <a:t>Executives and Senior Management</a:t>
            </a:r>
          </a:p>
        </p:txBody>
      </p:sp>
      <p:sp>
        <p:nvSpPr>
          <p:cNvPr id="17" name="TextBox 16">
            <a:extLst>
              <a:ext uri="{FF2B5EF4-FFF2-40B4-BE49-F238E27FC236}">
                <a16:creationId xmlns:a16="http://schemas.microsoft.com/office/drawing/2014/main" id="{8E639331-45E5-04F1-6000-E78DF6A244B4}"/>
              </a:ext>
            </a:extLst>
          </p:cNvPr>
          <p:cNvSpPr txBox="1"/>
          <p:nvPr/>
        </p:nvSpPr>
        <p:spPr>
          <a:xfrm rot="10800000" flipV="1">
            <a:off x="908424" y="4029820"/>
            <a:ext cx="3956424" cy="461665"/>
          </a:xfrm>
          <a:prstGeom prst="rect">
            <a:avLst/>
          </a:prstGeom>
          <a:noFill/>
        </p:spPr>
        <p:txBody>
          <a:bodyPr wrap="square">
            <a:spAutoFit/>
          </a:bodyPr>
          <a:lstStyle/>
          <a:p>
            <a:r>
              <a:rPr lang="en-IN" sz="2400" dirty="0"/>
              <a:t>5. </a:t>
            </a:r>
            <a:r>
              <a:rPr lang="en-US" sz="2400" dirty="0"/>
              <a:t>Recruitment Teams</a:t>
            </a:r>
          </a:p>
        </p:txBody>
      </p:sp>
      <p:sp>
        <p:nvSpPr>
          <p:cNvPr id="19" name="TextBox 18">
            <a:extLst>
              <a:ext uri="{FF2B5EF4-FFF2-40B4-BE49-F238E27FC236}">
                <a16:creationId xmlns:a16="http://schemas.microsoft.com/office/drawing/2014/main" id="{C5F4B1A2-C755-5493-AA69-E09835896F6D}"/>
              </a:ext>
            </a:extLst>
          </p:cNvPr>
          <p:cNvSpPr txBox="1"/>
          <p:nvPr/>
        </p:nvSpPr>
        <p:spPr>
          <a:xfrm>
            <a:off x="908423" y="4641653"/>
            <a:ext cx="6101976" cy="461665"/>
          </a:xfrm>
          <a:prstGeom prst="rect">
            <a:avLst/>
          </a:prstGeom>
          <a:noFill/>
        </p:spPr>
        <p:txBody>
          <a:bodyPr wrap="square">
            <a:spAutoFit/>
          </a:bodyPr>
          <a:lstStyle/>
          <a:p>
            <a:r>
              <a:rPr lang="en-IN" sz="2400" dirty="0"/>
              <a:t>6. </a:t>
            </a:r>
            <a:r>
              <a:rPr lang="en-US" sz="2400" dirty="0"/>
              <a:t>Employees and Employee Representatives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499FACA9-CEC4-707A-5DC9-10053B8D5BC4}"/>
              </a:ext>
            </a:extLst>
          </p:cNvPr>
          <p:cNvSpPr txBox="1"/>
          <p:nvPr/>
        </p:nvSpPr>
        <p:spPr>
          <a:xfrm>
            <a:off x="3253318" y="2386896"/>
            <a:ext cx="6100232" cy="523220"/>
          </a:xfrm>
          <a:prstGeom prst="rect">
            <a:avLst/>
          </a:prstGeom>
          <a:noFill/>
        </p:spPr>
        <p:txBody>
          <a:bodyPr wrap="square">
            <a:spAutoFit/>
          </a:bodyPr>
          <a:lstStyle/>
          <a:p>
            <a:r>
              <a:rPr lang="en-IN" sz="2800" dirty="0"/>
              <a:t>☆ </a:t>
            </a:r>
            <a:r>
              <a:rPr lang="en-US" sz="2800" dirty="0"/>
              <a:t>CONDITIONAL FORMATTING-SALARY</a:t>
            </a:r>
          </a:p>
        </p:txBody>
      </p:sp>
      <p:sp>
        <p:nvSpPr>
          <p:cNvPr id="14" name="TextBox 13">
            <a:extLst>
              <a:ext uri="{FF2B5EF4-FFF2-40B4-BE49-F238E27FC236}">
                <a16:creationId xmlns:a16="http://schemas.microsoft.com/office/drawing/2014/main" id="{31CED27E-C27D-79FA-D16C-019922032AE8}"/>
              </a:ext>
            </a:extLst>
          </p:cNvPr>
          <p:cNvSpPr txBox="1"/>
          <p:nvPr/>
        </p:nvSpPr>
        <p:spPr>
          <a:xfrm>
            <a:off x="3253318" y="3288171"/>
            <a:ext cx="6102430" cy="523220"/>
          </a:xfrm>
          <a:prstGeom prst="rect">
            <a:avLst/>
          </a:prstGeom>
          <a:noFill/>
        </p:spPr>
        <p:txBody>
          <a:bodyPr wrap="square">
            <a:spAutoFit/>
          </a:bodyPr>
          <a:lstStyle/>
          <a:p>
            <a:r>
              <a:rPr lang="en-IN" sz="2800" dirty="0"/>
              <a:t>☆ </a:t>
            </a:r>
            <a:r>
              <a:rPr lang="en-US" sz="2800" dirty="0"/>
              <a:t>FILTER-REMOVE</a:t>
            </a:r>
          </a:p>
        </p:txBody>
      </p:sp>
      <p:sp>
        <p:nvSpPr>
          <p:cNvPr id="16" name="TextBox 15">
            <a:extLst>
              <a:ext uri="{FF2B5EF4-FFF2-40B4-BE49-F238E27FC236}">
                <a16:creationId xmlns:a16="http://schemas.microsoft.com/office/drawing/2014/main" id="{5450466D-E371-CDF2-8294-F73C1D426234}"/>
              </a:ext>
            </a:extLst>
          </p:cNvPr>
          <p:cNvSpPr txBox="1"/>
          <p:nvPr/>
        </p:nvSpPr>
        <p:spPr>
          <a:xfrm>
            <a:off x="3240840" y="4178852"/>
            <a:ext cx="7224793" cy="523220"/>
          </a:xfrm>
          <a:prstGeom prst="rect">
            <a:avLst/>
          </a:prstGeom>
          <a:noFill/>
        </p:spPr>
        <p:txBody>
          <a:bodyPr wrap="square">
            <a:spAutoFit/>
          </a:bodyPr>
          <a:lstStyle/>
          <a:p>
            <a:r>
              <a:rPr lang="en-IN" sz="2800" dirty="0"/>
              <a:t>☆</a:t>
            </a:r>
            <a:r>
              <a:rPr lang="en-US" sz="2800" dirty="0"/>
              <a:t>GRAPH- DATA VISUALIZTION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9A30C3C-23A8-E7E4-53B6-DE1F8D25516B}"/>
              </a:ext>
            </a:extLst>
          </p:cNvPr>
          <p:cNvSpPr txBox="1"/>
          <p:nvPr/>
        </p:nvSpPr>
        <p:spPr>
          <a:xfrm>
            <a:off x="1362635" y="1243107"/>
            <a:ext cx="6131860" cy="5274932"/>
          </a:xfrm>
          <a:prstGeom prst="rect">
            <a:avLst/>
          </a:prstGeom>
          <a:noFill/>
        </p:spPr>
        <p:txBody>
          <a:bodyPr wrap="square">
            <a:spAutoFit/>
          </a:bodyPr>
          <a:lstStyle/>
          <a:p>
            <a:r>
              <a:rPr lang="en-US" sz="2800" dirty="0"/>
              <a:t>EMPLOYEE </a:t>
            </a:r>
            <a:r>
              <a:rPr lang="en-IN" sz="2800" dirty="0"/>
              <a:t>DETAILS-IBM</a:t>
            </a:r>
            <a:r>
              <a:rPr lang="en-US" sz="2800" dirty="0"/>
              <a:t>.COM</a:t>
            </a:r>
            <a:endParaRPr lang="en-IN" sz="2800" dirty="0"/>
          </a:p>
          <a:p>
            <a:r>
              <a:rPr lang="en-IN" sz="2800" dirty="0"/>
              <a:t>25</a:t>
            </a:r>
            <a:r>
              <a:rPr lang="en-US" sz="2800" dirty="0"/>
              <a:t>-FEATURES</a:t>
            </a:r>
            <a:endParaRPr lang="en-IN" sz="2800" dirty="0"/>
          </a:p>
          <a:p>
            <a:r>
              <a:rPr lang="en-IN" sz="2800" dirty="0"/>
              <a:t> 9-</a:t>
            </a:r>
            <a:r>
              <a:rPr lang="en-US" sz="2800" dirty="0"/>
              <a:t>FEATURES</a:t>
            </a:r>
            <a:endParaRPr lang="en-IN" sz="2800" dirty="0"/>
          </a:p>
          <a:p>
            <a:r>
              <a:rPr lang="en-US" sz="2800" dirty="0"/>
              <a:t>NAME-TEXT</a:t>
            </a:r>
            <a:endParaRPr lang="en-IN" sz="2800" dirty="0"/>
          </a:p>
          <a:p>
            <a:r>
              <a:rPr lang="en-US" sz="2800" dirty="0"/>
              <a:t>JOINING </a:t>
            </a:r>
            <a:r>
              <a:rPr lang="en-IN" sz="2800" dirty="0"/>
              <a:t>YEAR-NUMBERS</a:t>
            </a:r>
          </a:p>
          <a:p>
            <a:r>
              <a:rPr lang="en-US" sz="2800" dirty="0"/>
              <a:t>GENDER-MALE OR FEMALE</a:t>
            </a:r>
            <a:endParaRPr lang="en-IN" sz="2800" dirty="0"/>
          </a:p>
          <a:p>
            <a:r>
              <a:rPr lang="en-IN" sz="2800" dirty="0"/>
              <a:t>EDUCATION- TEXT</a:t>
            </a:r>
          </a:p>
          <a:p>
            <a:r>
              <a:rPr lang="en-IN" sz="2800" dirty="0"/>
              <a:t>AGE- NUMBERS</a:t>
            </a:r>
          </a:p>
          <a:p>
            <a:r>
              <a:rPr lang="en-US" sz="2800" dirty="0"/>
              <a:t>SALARY-NUMBERS</a:t>
            </a:r>
            <a:endParaRPr lang="en-IN" sz="2800" dirty="0"/>
          </a:p>
          <a:p>
            <a:r>
              <a:rPr lang="en-US" sz="2800" dirty="0"/>
              <a:t>WORK LOCATION-TEXT</a:t>
            </a:r>
            <a:endParaRPr lang="en-IN" sz="2800" dirty="0"/>
          </a:p>
          <a:p>
            <a:r>
              <a:rPr lang="en-IN" sz="2800" dirty="0"/>
              <a:t>DEPARTMENT</a:t>
            </a:r>
            <a:r>
              <a:rPr lang="en-US" sz="2800" dirty="0"/>
              <a:t>-</a:t>
            </a:r>
            <a:r>
              <a:rPr lang="en-IN" sz="2800" dirty="0"/>
              <a:t>TEXT</a:t>
            </a:r>
          </a:p>
          <a:p>
            <a:r>
              <a:rPr lang="en-IN" sz="2800" dirty="0"/>
              <a:t>EXPERIENCE-NUMBERS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44282" y="1325634"/>
            <a:ext cx="9852021" cy="1569660"/>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I HAVE SHOWN THE EMPLOYEES SALARY IN THE FORM OF PIE –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 J</cp:lastModifiedBy>
  <cp:revision>15</cp:revision>
  <dcterms:created xsi:type="dcterms:W3CDTF">2024-03-29T15:07:22Z</dcterms:created>
  <dcterms:modified xsi:type="dcterms:W3CDTF">2024-09-09T15:38:46Z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