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a:t>
            </a:r>
            <a:r>
              <a:rPr lang="en-US" sz="2400" dirty="0" smtClean="0"/>
              <a:t>: PRAVEENRAJ M</a:t>
            </a:r>
            <a:endParaRPr lang="en-US" sz="2400" dirty="0"/>
          </a:p>
          <a:p>
            <a:r>
              <a:rPr lang="en-US" sz="2400" dirty="0"/>
              <a:t>REGISTER NO</a:t>
            </a:r>
            <a:r>
              <a:rPr lang="en-US" sz="2400" dirty="0" smtClean="0"/>
              <a:t>: 312208006</a:t>
            </a:r>
          </a:p>
          <a:p>
            <a:r>
              <a:rPr lang="en-US" sz="2400" dirty="0" smtClean="0"/>
              <a:t>NAAN MUDHALVAN ID: asunm1325312208006</a:t>
            </a:r>
            <a:endParaRPr lang="en-US" sz="2400" dirty="0"/>
          </a:p>
          <a:p>
            <a:r>
              <a:rPr lang="en-US" sz="2400" dirty="0"/>
              <a:t>DEPARTMENT</a:t>
            </a:r>
            <a:r>
              <a:rPr lang="en-US" sz="2400" dirty="0" smtClean="0"/>
              <a:t>: COMMERCE</a:t>
            </a:r>
            <a:endParaRPr lang="en-US" sz="2400" dirty="0"/>
          </a:p>
          <a:p>
            <a:r>
              <a:rPr lang="en-US" sz="2400" dirty="0" smtClean="0"/>
              <a:t>COLLEGE: SIR THEAGARAYA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493</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Bodoni MT</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2024-08-29T17:45:04Z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