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7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8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4307" name="Shape 4194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4308" name="Google Shape;419430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94309" name="Google Shape;419430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4310" name="Google Shape;419431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4311" name="Google Shape;419431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12" name="Google Shape;419431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13" name="Google Shape;419431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94314" name="Google Shape;41943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4315" name="Google Shape;4194315;p1"/>
          <p:cNvSpPr txBox="1"/>
          <p:nvPr>
            <p:ph idx="7" type="sldNum"/>
          </p:nvPr>
        </p:nvSpPr>
        <p:spPr>
          <a:xfrm>
            <a:off x="11353418" y="6473337"/>
            <a:ext cx="1512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94316" name="Google Shape;4194316;p1"/>
          <p:cNvSpPr txBox="1"/>
          <p:nvPr/>
        </p:nvSpPr>
        <p:spPr>
          <a:xfrm>
            <a:off x="1371654" y="3259605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Praveen lawrance 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312204924 , asunm219unm219ncas2225cc11321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III B.COM (General)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Nazareth College of Arts and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