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NAME:PRAVEEN.A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NO:122203418</a:t>
            </a:r>
            <a:endParaRPr lang="en-US" sz="2400" dirty="0" smtClean="0"/>
          </a:p>
          <a:p>
            <a:r>
              <a:rPr lang="en-US" sz="2400" dirty="0"/>
              <a:t>43B29896FFCA031B06645D3A1322624C</a:t>
            </a:r>
            <a:endParaRPr lang="en-US" sz="2400" dirty="0"/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598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2024-09-10T09:02:00Z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