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yrics\Desktop\College\IBM%20SkillBuild\TNSDC-Data%20Analytics%20with%20Excel\Project\employee_data_with_pivot_chart.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2"/>
          <c:y val="2.88216984925077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4.5392416640044099E-2"/>
          <c:y val="0.11396226074150367"/>
          <c:w val="0.74378817206321768"/>
          <c:h val="0.78740826071439851"/>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1-08AD-3049-B5E3-6AD9BA764543}"/>
            </c:ext>
          </c:extLst>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2-08AD-3049-B5E3-6AD9BA764543}"/>
            </c:ext>
          </c:extLst>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08AD-3049-B5E3-6AD9BA764543}"/>
            </c:ext>
          </c:extLst>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5-08AD-3049-B5E3-6AD9BA764543}"/>
            </c:ext>
          </c:extLst>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6-08AD-3049-B5E3-6AD9BA764543}"/>
            </c:ext>
          </c:extLst>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4"/>
          <c:y val="0.10524889208126093"/>
          <c:w val="0.19809069212410502"/>
          <c:h val="0.78922574437231485"/>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_rels/drawing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image" Target="../media/image10.jpeg" /><Relationship Id="rId7" Type="http://schemas.openxmlformats.org/officeDocument/2006/relationships/image" Target="../media/image14.jpeg" /><Relationship Id="rId12" Type="http://schemas.openxmlformats.org/officeDocument/2006/relationships/image" Target="../media/image19.jpeg" /><Relationship Id="rId2" Type="http://schemas.openxmlformats.org/officeDocument/2006/relationships/image" Target="../media/image9.jpeg" /><Relationship Id="rId1" Type="http://schemas.openxmlformats.org/officeDocument/2006/relationships/image" Target="../media/image8.jpeg" /><Relationship Id="rId6" Type="http://schemas.openxmlformats.org/officeDocument/2006/relationships/image" Target="../media/image13.jpeg" /><Relationship Id="rId11" Type="http://schemas.openxmlformats.org/officeDocument/2006/relationships/image" Target="../media/image18.jpeg" /><Relationship Id="rId5" Type="http://schemas.openxmlformats.org/officeDocument/2006/relationships/image" Target="../media/image12.jpeg" /><Relationship Id="rId10" Type="http://schemas.openxmlformats.org/officeDocument/2006/relationships/image" Target="../media/image17.jpeg" /><Relationship Id="rId4" Type="http://schemas.openxmlformats.org/officeDocument/2006/relationships/image" Target="../media/image11.jpeg" /><Relationship Id="rId9" Type="http://schemas.openxmlformats.org/officeDocument/2006/relationships/image" Target="../media/image16.jpe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2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209550"/>
            <a:ext cx="7696200" cy="676270"/>
          </a:xfrm>
        </p:spPr>
        <p:txBody>
          <a:bodyPr/>
          <a:lstStyle/>
          <a:p>
            <a:r>
              <a:rPr lang="en-IN" sz="3600" b="1" dirty="0">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219200" y="2808744"/>
            <a:ext cx="8924926" cy="2677656"/>
          </a:xfrm>
          <a:prstGeom prst="rect">
            <a:avLst/>
          </a:prstGeom>
          <a:noFill/>
        </p:spPr>
        <p:txBody>
          <a:bodyPr wrap="square" rtlCol="0">
            <a:spAutoFit/>
          </a:bodyPr>
          <a:lstStyle/>
          <a:p>
            <a:r>
              <a:rPr lang="en-US" sz="2400" b="1" dirty="0"/>
              <a:t>STUDENT NAME:</a:t>
            </a:r>
            <a:r>
              <a:rPr lang="en-IN" sz="2400" b="1" dirty="0"/>
              <a:t> PRAVEEN KUMAR M</a:t>
            </a:r>
            <a:endParaRPr lang="en-US" sz="2400" dirty="0"/>
          </a:p>
          <a:p>
            <a:r>
              <a:rPr lang="en-US" sz="2400" b="1" dirty="0"/>
              <a:t>ROLL NO: </a:t>
            </a:r>
            <a:r>
              <a:rPr lang="en-US" sz="2400" dirty="0"/>
              <a:t>22BC4</a:t>
            </a:r>
            <a:r>
              <a:rPr lang="en-IN" sz="2400" dirty="0"/>
              <a:t>8</a:t>
            </a:r>
            <a:endParaRPr lang="en-US" sz="2400" dirty="0"/>
          </a:p>
          <a:p>
            <a:r>
              <a:rPr lang="en-US" sz="2400" b="1" dirty="0"/>
              <a:t>REGISTER NUMBER</a:t>
            </a:r>
            <a:r>
              <a:rPr lang="en-US" sz="2400" b="1"/>
              <a:t>: </a:t>
            </a:r>
            <a:r>
              <a:rPr lang="en-US" sz="2400"/>
              <a:t>31221890</a:t>
            </a:r>
            <a:r>
              <a:rPr lang="en-IN" sz="2400"/>
              <a:t>9</a:t>
            </a:r>
            <a:endParaRPr lang="en-US" sz="2400" dirty="0"/>
          </a:p>
          <a:p>
            <a:r>
              <a:rPr lang="en-US" sz="2400" b="1" dirty="0"/>
              <a:t>NAAN MUDHALVAN ID: </a:t>
            </a:r>
            <a:r>
              <a:rPr lang="en-IN" sz="2400" dirty="0"/>
              <a:t>0A498104BF14D2CA9A54F0AF806E21F5</a:t>
            </a:r>
          </a:p>
          <a:p>
            <a:r>
              <a:rPr lang="en-US" sz="2400" b="1" dirty="0"/>
              <a:t>DEPARTMENT: </a:t>
            </a:r>
            <a:r>
              <a:rPr lang="en-US" sz="2400" dirty="0"/>
              <a:t>B.COM (COMMERCE)</a:t>
            </a:r>
          </a:p>
          <a:p>
            <a:r>
              <a:rPr lang="en-US" sz="2400" b="1" dirty="0"/>
              <a:t>COLLEGE:</a:t>
            </a:r>
            <a:r>
              <a:rPr lang="en-US" sz="2400" dirty="0"/>
              <a:t> AVICHI COLLEGE OF ARTS AND SCIENCE, VIRUGAMBAKKAM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t>THE</a:t>
            </a:r>
            <a:r>
              <a:rPr sz="4400" u="sng" spc="20" dirty="0"/>
              <a:t> </a:t>
            </a:r>
            <a:r>
              <a:rPr lang="en-US" sz="4400" u="sng" spc="20" dirty="0"/>
              <a:t>"</a:t>
            </a:r>
            <a:r>
              <a:rPr sz="4400" u="sng" spc="10" dirty="0"/>
              <a:t>WOW</a:t>
            </a:r>
            <a:r>
              <a:rPr lang="en-US" sz="4400" u="sng" spc="10" dirty="0"/>
              <a:t>"</a:t>
            </a:r>
            <a:r>
              <a:rPr sz="4400" u="sng" spc="85" dirty="0"/>
              <a:t> </a:t>
            </a:r>
            <a:r>
              <a:rPr sz="4400" u="sng" spc="10" dirty="0"/>
              <a:t>IN</a:t>
            </a:r>
            <a:r>
              <a:rPr sz="4400" u="sng" spc="-5" dirty="0"/>
              <a:t> </a:t>
            </a:r>
            <a:r>
              <a:rPr sz="4400" u="sng" spc="15" dirty="0"/>
              <a:t>OUR</a:t>
            </a:r>
            <a:r>
              <a:rPr sz="4400" u="sng" spc="-10" dirty="0"/>
              <a:t> </a:t>
            </a:r>
            <a:r>
              <a:rPr sz="4400" u="sng" spc="20" dirty="0"/>
              <a:t>SOLUTION</a:t>
            </a:r>
            <a:endParaRPr sz="440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p:cNvSpPr txBox="1"/>
          <p:nvPr/>
        </p:nvSpPr>
        <p:spPr>
          <a:xfrm>
            <a:off x="893762" y="1417422"/>
            <a:ext cx="8172450" cy="2062103"/>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  </a:t>
            </a:r>
            <a:r>
              <a:rPr lang="en-IN" sz="3200" b="1"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b="1"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b="1"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performance metrics (e.g., average scores, total hours worked). </a:t>
            </a:r>
            <a:r>
              <a:rPr lang="en-IN" sz="2800" b="1" i="1" dirty="0">
                <a:latin typeface="Times New Roman" panose="02020603050405020304" pitchFamily="18" charset="0"/>
                <a:cs typeface="Times New Roman" panose="02020603050405020304" pitchFamily="18" charset="0"/>
              </a:rPr>
              <a:t>Filters: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415362879"/>
              </p:ext>
            </p:extLst>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t>CONCLUSION</a:t>
            </a:r>
          </a:p>
        </p:txBody>
      </p:sp>
      <p:sp>
        <p:nvSpPr>
          <p:cNvPr id="5" name="TextBox 4"/>
          <p:cNvSpPr txBox="1"/>
          <p:nvPr/>
        </p:nvSpPr>
        <p:spPr>
          <a:xfrm>
            <a:off x="609600" y="1137572"/>
            <a:ext cx="9296400" cy="5632311"/>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17721" y="1828800"/>
            <a:ext cx="7173754" cy="2554545"/>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To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10" name="Diagram 9"/>
          <p:cNvGraphicFramePr/>
          <p:nvPr>
            <p:extLst>
              <p:ext uri="{D42A27DB-BD31-4B8C-83A1-F6EECF244321}">
                <p14:modId xmlns:p14="http://schemas.microsoft.com/office/powerpoint/2010/main" val="1481380796"/>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Findout</a:t>
            </a:r>
            <a:r>
              <a:rPr lang="en-IN" sz="2800" dirty="0">
                <a:latin typeface="Times New Roman" panose="02020603050405020304" pitchFamily="18" charset="0"/>
                <a:cs typeface="Times New Roman" panose="02020603050405020304" pitchFamily="18" charset="0"/>
              </a:rPr>
              <a: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a:t>
            </a:r>
            <a:r>
              <a:rPr lang="en-IN" sz="3200" dirty="0" err="1">
                <a:latin typeface="Times New Roman" panose="02020603050405020304" pitchFamily="18" charset="0"/>
                <a:cs typeface="Times New Roman" panose="02020603050405020304" pitchFamily="18" charset="0"/>
              </a:rPr>
              <a:t>Kaggle</a:t>
            </a:r>
            <a:r>
              <a:rPr lang="en-IN" sz="3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77108"/>
          </a:xfrm>
        </p:spPr>
        <p:txBody>
          <a:bodyPr/>
          <a:lstStyle/>
          <a:p>
            <a:r>
              <a:rPr lang="en-IN" sz="4400" u="sng" dirty="0"/>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416</TotalTime>
  <Words>726</Words>
  <Application>Microsoft Office PowerPoint</Application>
  <PresentationFormat>Widescreen</PresentationFormat>
  <Paragraphs>91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praveenkingofall@gmail.com</cp:lastModifiedBy>
  <cp:revision>62</cp:revision>
  <dcterms:created xsi:type="dcterms:W3CDTF">2024-03-29T15:07:22Z</dcterms:created>
  <dcterms:modified xsi:type="dcterms:W3CDTF">2024-09-13T07:05:28Z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