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R" userId="dc97292145051e90" providerId="LiveId" clId="{F06756B1-84DC-4B8A-A0AB-08A695C0F689}"/>
    <pc:docChg chg="custSel delSld modSld sldOrd">
      <pc:chgData name="praveen R" userId="dc97292145051e90" providerId="LiveId" clId="{F06756B1-84DC-4B8A-A0AB-08A695C0F689}" dt="2025-08-30T11:31:10.028" v="92" actId="1076"/>
      <pc:docMkLst>
        <pc:docMk/>
      </pc:docMkLst>
      <pc:sldChg chg="modSp mod">
        <pc:chgData name="praveen R" userId="dc97292145051e90" providerId="LiveId" clId="{F06756B1-84DC-4B8A-A0AB-08A695C0F689}" dt="2025-08-30T11:12:41.857" v="62" actId="14100"/>
        <pc:sldMkLst>
          <pc:docMk/>
          <pc:sldMk cId="2591171477" sldId="256"/>
        </pc:sldMkLst>
        <pc:spChg chg="mod">
          <ac:chgData name="praveen R" userId="dc97292145051e90" providerId="LiveId" clId="{F06756B1-84DC-4B8A-A0AB-08A695C0F689}" dt="2025-08-30T11:12:41.857" v="62" actId="14100"/>
          <ac:spMkLst>
            <pc:docMk/>
            <pc:sldMk cId="2591171477" sldId="256"/>
            <ac:spMk id="2" creationId="{5A74B3DF-28A6-A7E3-0BC9-61E5B610C1D2}"/>
          </ac:spMkLst>
        </pc:spChg>
        <pc:spChg chg="mod">
          <ac:chgData name="praveen R" userId="dc97292145051e90" providerId="LiveId" clId="{F06756B1-84DC-4B8A-A0AB-08A695C0F689}" dt="2025-08-30T11:12:17.741" v="57" actId="207"/>
          <ac:spMkLst>
            <pc:docMk/>
            <pc:sldMk cId="2591171477" sldId="256"/>
            <ac:spMk id="3" creationId="{B6C1FF31-ECBE-26D8-A104-E9C87AC7C55C}"/>
          </ac:spMkLst>
        </pc:spChg>
      </pc:sldChg>
      <pc:sldChg chg="modSp mod">
        <pc:chgData name="praveen R" userId="dc97292145051e90" providerId="LiveId" clId="{F06756B1-84DC-4B8A-A0AB-08A695C0F689}" dt="2025-08-30T11:12:32.695" v="60" actId="113"/>
        <pc:sldMkLst>
          <pc:docMk/>
          <pc:sldMk cId="1297447661" sldId="257"/>
        </pc:sldMkLst>
        <pc:spChg chg="mod">
          <ac:chgData name="praveen R" userId="dc97292145051e90" providerId="LiveId" clId="{F06756B1-84DC-4B8A-A0AB-08A695C0F689}" dt="2025-08-30T11:12:32.695" v="60" actId="113"/>
          <ac:spMkLst>
            <pc:docMk/>
            <pc:sldMk cId="1297447661" sldId="257"/>
            <ac:spMk id="2" creationId="{A3DE7086-2885-862C-CF23-D97858B6F309}"/>
          </ac:spMkLst>
        </pc:spChg>
        <pc:spChg chg="mod">
          <ac:chgData name="praveen R" userId="dc97292145051e90" providerId="LiveId" clId="{F06756B1-84DC-4B8A-A0AB-08A695C0F689}" dt="2025-08-30T11:12:28.331" v="59" actId="255"/>
          <ac:spMkLst>
            <pc:docMk/>
            <pc:sldMk cId="1297447661" sldId="257"/>
            <ac:spMk id="3" creationId="{B8D99FDB-0F87-DEC4-0C0D-E228A2D7E189}"/>
          </ac:spMkLst>
        </pc:spChg>
      </pc:sldChg>
      <pc:sldChg chg="modSp mod">
        <pc:chgData name="praveen R" userId="dc97292145051e90" providerId="LiveId" clId="{F06756B1-84DC-4B8A-A0AB-08A695C0F689}" dt="2025-08-30T11:31:00.045" v="91" actId="1076"/>
        <pc:sldMkLst>
          <pc:docMk/>
          <pc:sldMk cId="1165646042" sldId="258"/>
        </pc:sldMkLst>
        <pc:spChg chg="mod">
          <ac:chgData name="praveen R" userId="dc97292145051e90" providerId="LiveId" clId="{F06756B1-84DC-4B8A-A0AB-08A695C0F689}" dt="2025-08-30T11:13:11.507" v="68" actId="113"/>
          <ac:spMkLst>
            <pc:docMk/>
            <pc:sldMk cId="1165646042" sldId="258"/>
            <ac:spMk id="2" creationId="{D6818226-3146-FD19-107C-7EA117DB34E4}"/>
          </ac:spMkLst>
        </pc:spChg>
        <pc:spChg chg="mod">
          <ac:chgData name="praveen R" userId="dc97292145051e90" providerId="LiveId" clId="{F06756B1-84DC-4B8A-A0AB-08A695C0F689}" dt="2025-08-30T11:30:55.274" v="90" actId="1076"/>
          <ac:spMkLst>
            <pc:docMk/>
            <pc:sldMk cId="1165646042" sldId="258"/>
            <ac:spMk id="3" creationId="{4FF00EE8-19C9-420B-E193-7D36F7D10F83}"/>
          </ac:spMkLst>
        </pc:spChg>
        <pc:picChg chg="mod">
          <ac:chgData name="praveen R" userId="dc97292145051e90" providerId="LiveId" clId="{F06756B1-84DC-4B8A-A0AB-08A695C0F689}" dt="2025-08-30T11:31:00.045" v="91" actId="1076"/>
          <ac:picMkLst>
            <pc:docMk/>
            <pc:sldMk cId="1165646042" sldId="258"/>
            <ac:picMk id="7" creationId="{C05D4173-9975-B311-80E9-5F69BD9014B0}"/>
          </ac:picMkLst>
        </pc:picChg>
      </pc:sldChg>
      <pc:sldChg chg="modSp mod">
        <pc:chgData name="praveen R" userId="dc97292145051e90" providerId="LiveId" clId="{F06756B1-84DC-4B8A-A0AB-08A695C0F689}" dt="2025-08-30T11:31:10.028" v="92" actId="1076"/>
        <pc:sldMkLst>
          <pc:docMk/>
          <pc:sldMk cId="3059056469" sldId="259"/>
        </pc:sldMkLst>
        <pc:spChg chg="mod">
          <ac:chgData name="praveen R" userId="dc97292145051e90" providerId="LiveId" clId="{F06756B1-84DC-4B8A-A0AB-08A695C0F689}" dt="2025-08-30T11:13:08.001" v="67" actId="113"/>
          <ac:spMkLst>
            <pc:docMk/>
            <pc:sldMk cId="3059056469" sldId="259"/>
            <ac:spMk id="2" creationId="{0CCCAD3E-C575-E83F-6517-1E35831F5EDF}"/>
          </ac:spMkLst>
        </pc:spChg>
        <pc:spChg chg="mod">
          <ac:chgData name="praveen R" userId="dc97292145051e90" providerId="LiveId" clId="{F06756B1-84DC-4B8A-A0AB-08A695C0F689}" dt="2025-08-30T11:31:10.028" v="92" actId="1076"/>
          <ac:spMkLst>
            <pc:docMk/>
            <pc:sldMk cId="3059056469" sldId="259"/>
            <ac:spMk id="3" creationId="{0C122CDE-23C2-11D1-64CD-455E93C30466}"/>
          </ac:spMkLst>
        </pc:spChg>
      </pc:sldChg>
      <pc:sldChg chg="modSp mod">
        <pc:chgData name="praveen R" userId="dc97292145051e90" providerId="LiveId" clId="{F06756B1-84DC-4B8A-A0AB-08A695C0F689}" dt="2025-08-30T11:15:15.426" v="77" actId="1440"/>
        <pc:sldMkLst>
          <pc:docMk/>
          <pc:sldMk cId="1974962785" sldId="260"/>
        </pc:sldMkLst>
        <pc:spChg chg="mod">
          <ac:chgData name="praveen R" userId="dc97292145051e90" providerId="LiveId" clId="{F06756B1-84DC-4B8A-A0AB-08A695C0F689}" dt="2025-08-30T11:13:19.452" v="69" actId="113"/>
          <ac:spMkLst>
            <pc:docMk/>
            <pc:sldMk cId="1974962785" sldId="260"/>
            <ac:spMk id="2" creationId="{52A1AEF8-DD2A-585F-5A6E-BD3ED3FAED8F}"/>
          </ac:spMkLst>
        </pc:spChg>
        <pc:picChg chg="mod">
          <ac:chgData name="praveen R" userId="dc97292145051e90" providerId="LiveId" clId="{F06756B1-84DC-4B8A-A0AB-08A695C0F689}" dt="2025-08-30T11:15:15.426" v="77" actId="1440"/>
          <ac:picMkLst>
            <pc:docMk/>
            <pc:sldMk cId="1974962785" sldId="260"/>
            <ac:picMk id="5" creationId="{72595AC3-7975-9CD3-0DC7-DF9624E9B23C}"/>
          </ac:picMkLst>
        </pc:picChg>
      </pc:sldChg>
      <pc:sldChg chg="modSp mod">
        <pc:chgData name="praveen R" userId="dc97292145051e90" providerId="LiveId" clId="{F06756B1-84DC-4B8A-A0AB-08A695C0F689}" dt="2025-08-30T11:13:38.782" v="75" actId="113"/>
        <pc:sldMkLst>
          <pc:docMk/>
          <pc:sldMk cId="2374981998" sldId="261"/>
        </pc:sldMkLst>
        <pc:spChg chg="mod">
          <ac:chgData name="praveen R" userId="dc97292145051e90" providerId="LiveId" clId="{F06756B1-84DC-4B8A-A0AB-08A695C0F689}" dt="2025-08-30T11:13:38.782" v="75" actId="113"/>
          <ac:spMkLst>
            <pc:docMk/>
            <pc:sldMk cId="2374981998" sldId="261"/>
            <ac:spMk id="2" creationId="{3A842D6A-55E6-031C-F19A-1F31FD4580A7}"/>
          </ac:spMkLst>
        </pc:spChg>
      </pc:sldChg>
      <pc:sldChg chg="modSp mod ord">
        <pc:chgData name="praveen R" userId="dc97292145051e90" providerId="LiveId" clId="{F06756B1-84DC-4B8A-A0AB-08A695C0F689}" dt="2025-08-30T11:30:21.036" v="85" actId="113"/>
        <pc:sldMkLst>
          <pc:docMk/>
          <pc:sldMk cId="2322276551" sldId="262"/>
        </pc:sldMkLst>
        <pc:spChg chg="mod">
          <ac:chgData name="praveen R" userId="dc97292145051e90" providerId="LiveId" clId="{F06756B1-84DC-4B8A-A0AB-08A695C0F689}" dt="2025-08-30T11:30:21.036" v="85" actId="113"/>
          <ac:spMkLst>
            <pc:docMk/>
            <pc:sldMk cId="2322276551" sldId="262"/>
            <ac:spMk id="2" creationId="{25947FD7-0CA7-0B43-29C9-A1BBC4DA4C48}"/>
          </ac:spMkLst>
        </pc:spChg>
        <pc:spChg chg="mod">
          <ac:chgData name="praveen R" userId="dc97292145051e90" providerId="LiveId" clId="{F06756B1-84DC-4B8A-A0AB-08A695C0F689}" dt="2025-08-30T11:15:55.460" v="81" actId="1076"/>
          <ac:spMkLst>
            <pc:docMk/>
            <pc:sldMk cId="2322276551" sldId="262"/>
            <ac:spMk id="3" creationId="{B2691358-C853-A00C-C3CE-A596B967E11B}"/>
          </ac:spMkLst>
        </pc:spChg>
      </pc:sldChg>
      <pc:sldChg chg="modSp del mod">
        <pc:chgData name="praveen R" userId="dc97292145051e90" providerId="LiveId" clId="{F06756B1-84DC-4B8A-A0AB-08A695C0F689}" dt="2025-08-30T11:13:49.780" v="76" actId="2696"/>
        <pc:sldMkLst>
          <pc:docMk/>
          <pc:sldMk cId="1684067907" sldId="264"/>
        </pc:sldMkLst>
        <pc:spChg chg="mod">
          <ac:chgData name="praveen R" userId="dc97292145051e90" providerId="LiveId" clId="{F06756B1-84DC-4B8A-A0AB-08A695C0F689}" dt="2025-08-30T11:10:24.378" v="21"/>
          <ac:spMkLst>
            <pc:docMk/>
            <pc:sldMk cId="1684067907" sldId="264"/>
            <ac:spMk id="2" creationId="{0BF20A20-8B27-E549-2904-FA98ACEE697B}"/>
          </ac:spMkLst>
        </pc:spChg>
        <pc:spChg chg="mod">
          <ac:chgData name="praveen R" userId="dc97292145051e90" providerId="LiveId" clId="{F06756B1-84DC-4B8A-A0AB-08A695C0F689}" dt="2025-08-30T11:10:24.378" v="21"/>
          <ac:spMkLst>
            <pc:docMk/>
            <pc:sldMk cId="1684067907" sldId="264"/>
            <ac:spMk id="3" creationId="{CC42CCB1-C19B-3F9E-2FAF-7B5EF0D94DDC}"/>
          </ac:spMkLst>
        </pc:spChg>
      </pc:sldChg>
      <pc:sldChg chg="del">
        <pc:chgData name="praveen R" userId="dc97292145051e90" providerId="LiveId" clId="{F06756B1-84DC-4B8A-A0AB-08A695C0F689}" dt="2025-08-30T11:09:56.592" v="2" actId="2696"/>
        <pc:sldMkLst>
          <pc:docMk/>
          <pc:sldMk cId="4067744288" sldId="266"/>
        </pc:sldMkLst>
      </pc:sldChg>
      <pc:sldChg chg="modSp mod">
        <pc:chgData name="praveen R" userId="dc97292145051e90" providerId="LiveId" clId="{F06756B1-84DC-4B8A-A0AB-08A695C0F689}" dt="2025-08-30T11:30:08.782" v="83" actId="113"/>
        <pc:sldMkLst>
          <pc:docMk/>
          <pc:sldMk cId="938521577" sldId="267"/>
        </pc:sldMkLst>
        <pc:spChg chg="mod">
          <ac:chgData name="praveen R" userId="dc97292145051e90" providerId="LiveId" clId="{F06756B1-84DC-4B8A-A0AB-08A695C0F689}" dt="2025-08-30T11:30:08.782" v="83" actId="113"/>
          <ac:spMkLst>
            <pc:docMk/>
            <pc:sldMk cId="938521577" sldId="267"/>
            <ac:spMk id="2" creationId="{FC35B89C-3BB6-3BF5-386D-DEE2504F0F79}"/>
          </ac:spMkLst>
        </pc:spChg>
        <pc:spChg chg="mod">
          <ac:chgData name="praveen R" userId="dc97292145051e90" providerId="LiveId" clId="{F06756B1-84DC-4B8A-A0AB-08A695C0F689}" dt="2025-08-30T11:10:24.378" v="21"/>
          <ac:spMkLst>
            <pc:docMk/>
            <pc:sldMk cId="938521577" sldId="267"/>
            <ac:spMk id="7" creationId="{02FBABA6-7960-6A41-4C24-16299BBD7585}"/>
          </ac:spMkLst>
        </pc:spChg>
        <pc:picChg chg="mod">
          <ac:chgData name="praveen R" userId="dc97292145051e90" providerId="LiveId" clId="{F06756B1-84DC-4B8A-A0AB-08A695C0F689}" dt="2025-08-30T11:15:24.912" v="79" actId="1440"/>
          <ac:picMkLst>
            <pc:docMk/>
            <pc:sldMk cId="938521577" sldId="267"/>
            <ac:picMk id="6" creationId="{2FDBF459-49A0-825D-5019-5E1E1C32BD6B}"/>
          </ac:picMkLst>
        </pc:picChg>
      </pc:sldChg>
      <pc:sldChg chg="modSp mod">
        <pc:chgData name="praveen R" userId="dc97292145051e90" providerId="LiveId" clId="{F06756B1-84DC-4B8A-A0AB-08A695C0F689}" dt="2025-08-30T11:30:13.988" v="84" actId="113"/>
        <pc:sldMkLst>
          <pc:docMk/>
          <pc:sldMk cId="1828620520" sldId="268"/>
        </pc:sldMkLst>
        <pc:spChg chg="mod">
          <ac:chgData name="praveen R" userId="dc97292145051e90" providerId="LiveId" clId="{F06756B1-84DC-4B8A-A0AB-08A695C0F689}" dt="2025-08-30T11:30:13.988" v="84" actId="113"/>
          <ac:spMkLst>
            <pc:docMk/>
            <pc:sldMk cId="1828620520" sldId="268"/>
            <ac:spMk id="2" creationId="{45F61C20-9571-C119-56E6-51CA43280065}"/>
          </ac:spMkLst>
        </pc:spChg>
        <pc:spChg chg="mod">
          <ac:chgData name="praveen R" userId="dc97292145051e90" providerId="LiveId" clId="{F06756B1-84DC-4B8A-A0AB-08A695C0F689}" dt="2025-08-30T11:10:24.378" v="21"/>
          <ac:spMkLst>
            <pc:docMk/>
            <pc:sldMk cId="1828620520" sldId="268"/>
            <ac:spMk id="3" creationId="{28B202C1-ABE2-79E4-076D-01D15C2D7BCE}"/>
          </ac:spMkLst>
        </pc:spChg>
        <pc:picChg chg="mod">
          <ac:chgData name="praveen R" userId="dc97292145051e90" providerId="LiveId" clId="{F06756B1-84DC-4B8A-A0AB-08A695C0F689}" dt="2025-08-30T11:15:48.927" v="80" actId="1440"/>
          <ac:picMkLst>
            <pc:docMk/>
            <pc:sldMk cId="1828620520" sldId="268"/>
            <ac:picMk id="10" creationId="{5838E274-1FB8-180C-8D29-C6A27CAD97A7}"/>
          </ac:picMkLst>
        </pc:picChg>
      </pc:sldChg>
      <pc:sldChg chg="del">
        <pc:chgData name="praveen R" userId="dc97292145051e90" providerId="LiveId" clId="{F06756B1-84DC-4B8A-A0AB-08A695C0F689}" dt="2025-08-30T11:09:17.006" v="0" actId="2696"/>
        <pc:sldMkLst>
          <pc:docMk/>
          <pc:sldMk cId="1798747458" sldId="269"/>
        </pc:sldMkLst>
      </pc:sldChg>
      <pc:sldChg chg="modSp mod">
        <pc:chgData name="praveen R" userId="dc97292145051e90" providerId="LiveId" clId="{F06756B1-84DC-4B8A-A0AB-08A695C0F689}" dt="2025-08-30T11:30:33.284" v="88" actId="1076"/>
        <pc:sldMkLst>
          <pc:docMk/>
          <pc:sldMk cId="1770798177" sldId="270"/>
        </pc:sldMkLst>
        <pc:spChg chg="mod">
          <ac:chgData name="praveen R" userId="dc97292145051e90" providerId="LiveId" clId="{F06756B1-84DC-4B8A-A0AB-08A695C0F689}" dt="2025-08-30T11:30:29.558" v="87" actId="1076"/>
          <ac:spMkLst>
            <pc:docMk/>
            <pc:sldMk cId="1770798177" sldId="270"/>
            <ac:spMk id="2" creationId="{59AF0049-AA30-F462-165C-97C1F338CC5F}"/>
          </ac:spMkLst>
        </pc:spChg>
        <pc:spChg chg="mod">
          <ac:chgData name="praveen R" userId="dc97292145051e90" providerId="LiveId" clId="{F06756B1-84DC-4B8A-A0AB-08A695C0F689}" dt="2025-08-30T11:30:33.284" v="88" actId="1076"/>
          <ac:spMkLst>
            <pc:docMk/>
            <pc:sldMk cId="1770798177" sldId="270"/>
            <ac:spMk id="3" creationId="{75F7E6C8-C71A-5484-D5C5-31D5BBE9F0D9}"/>
          </ac:spMkLst>
        </pc:spChg>
      </pc:sldChg>
      <pc:sldChg chg="modSp mod">
        <pc:chgData name="praveen R" userId="dc97292145051e90" providerId="LiveId" clId="{F06756B1-84DC-4B8A-A0AB-08A695C0F689}" dt="2025-08-30T11:30:41.778" v="89" actId="113"/>
        <pc:sldMkLst>
          <pc:docMk/>
          <pc:sldMk cId="2900925746" sldId="271"/>
        </pc:sldMkLst>
        <pc:spChg chg="mod">
          <ac:chgData name="praveen R" userId="dc97292145051e90" providerId="LiveId" clId="{F06756B1-84DC-4B8A-A0AB-08A695C0F689}" dt="2025-08-30T11:30:41.778" v="89" actId="113"/>
          <ac:spMkLst>
            <pc:docMk/>
            <pc:sldMk cId="2900925746" sldId="271"/>
            <ac:spMk id="2" creationId="{A7395115-5C4F-4172-F540-925F2854A860}"/>
          </ac:spMkLst>
        </pc:spChg>
      </pc:sldChg>
      <pc:sldChg chg="del">
        <pc:chgData name="praveen R" userId="dc97292145051e90" providerId="LiveId" clId="{F06756B1-84DC-4B8A-A0AB-08A695C0F689}" dt="2025-08-30T11:09:43.688" v="1" actId="2696"/>
        <pc:sldMkLst>
          <pc:docMk/>
          <pc:sldMk cId="2414151936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90F1-F814-4DA5-864A-27F9CF8CF0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1EFA-77DE-4C5B-93AC-6B3936F4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1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90F1-F814-4DA5-864A-27F9CF8CF0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1EFA-77DE-4C5B-93AC-6B3936F4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16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90F1-F814-4DA5-864A-27F9CF8CF0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1EFA-77DE-4C5B-93AC-6B3936F4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44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90F1-F814-4DA5-864A-27F9CF8CF0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1EFA-77DE-4C5B-93AC-6B3936F4686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538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90F1-F814-4DA5-864A-27F9CF8CF0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1EFA-77DE-4C5B-93AC-6B3936F4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976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90F1-F814-4DA5-864A-27F9CF8CF0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1EFA-77DE-4C5B-93AC-6B3936F4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93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90F1-F814-4DA5-864A-27F9CF8CF0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1EFA-77DE-4C5B-93AC-6B3936F4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574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90F1-F814-4DA5-864A-27F9CF8CF0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1EFA-77DE-4C5B-93AC-6B3936F4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442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90F1-F814-4DA5-864A-27F9CF8CF0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1EFA-77DE-4C5B-93AC-6B3936F4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05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90F1-F814-4DA5-864A-27F9CF8CF0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1EFA-77DE-4C5B-93AC-6B3936F4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62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90F1-F814-4DA5-864A-27F9CF8CF0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1EFA-77DE-4C5B-93AC-6B3936F4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75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90F1-F814-4DA5-864A-27F9CF8CF0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1EFA-77DE-4C5B-93AC-6B3936F4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51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90F1-F814-4DA5-864A-27F9CF8CF0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1EFA-77DE-4C5B-93AC-6B3936F4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33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90F1-F814-4DA5-864A-27F9CF8CF0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1EFA-77DE-4C5B-93AC-6B3936F4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1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90F1-F814-4DA5-864A-27F9CF8CF0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1EFA-77DE-4C5B-93AC-6B3936F4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21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90F1-F814-4DA5-864A-27F9CF8CF0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1EFA-77DE-4C5B-93AC-6B3936F4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36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90F1-F814-4DA5-864A-27F9CF8CF0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1EFA-77DE-4C5B-93AC-6B3936F4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4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8390F1-F814-4DA5-864A-27F9CF8CF05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91EFA-77DE-4C5B-93AC-6B3936F4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572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B3DF-28A6-A7E3-0BC9-61E5B610C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712" y="1862958"/>
            <a:ext cx="9986011" cy="1348381"/>
          </a:xfrm>
        </p:spPr>
        <p:txBody>
          <a:bodyPr/>
          <a:lstStyle/>
          <a:p>
            <a:r>
              <a:rPr lang="en-US" sz="4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 Match Winner Prediction-ML</a:t>
            </a:r>
            <a:endParaRPr lang="en-IN" sz="4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1FF31-ECBE-26D8-A104-E9C87AC7C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1875" y="3321752"/>
            <a:ext cx="8767860" cy="138816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R.PRAVEEN</a:t>
            </a:r>
          </a:p>
          <a:p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 &amp; DS</a:t>
            </a:r>
          </a:p>
          <a:p>
            <a:r>
              <a:rPr lang="en-IN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- 2025</a:t>
            </a:r>
          </a:p>
        </p:txBody>
      </p:sp>
    </p:spTree>
    <p:extLst>
      <p:ext uri="{BB962C8B-B14F-4D97-AF65-F5344CB8AC3E}">
        <p14:creationId xmlns:p14="http://schemas.microsoft.com/office/powerpoint/2010/main" val="259117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0049-AA30-F462-165C-97C1F338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609601"/>
            <a:ext cx="9404723" cy="140053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E6C8-C71A-5484-D5C5-31D5BBE9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925" y="1464338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Improvement: Advanced Hyperparameter Tuning-Bayesian Optimization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Learning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Monitoring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Possible Future Steps: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Collect More Data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Live Match Predictions</a:t>
            </a:r>
          </a:p>
          <a:p>
            <a:pPr>
              <a:lnSpc>
                <a:spcPct val="150000"/>
              </a:lnSpc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9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5115-5C4F-4172-F540-925F2854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6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6801-D056-4B77-6C60-EE7862CC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875" y="3858555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92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7086-2885-862C-CF23-D97858B6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9FDB-0F87-DEC4-0C0D-E228A2D7E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 Building a best model to predict the IPL winner with good evaluation metrics scores and performance.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Numerical and Categorical columns with many key factors.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Predicting IPL winner based on input features by using ML models and choose a best model.</a:t>
            </a:r>
          </a:p>
          <a:p>
            <a:pPr marL="45720" indent="0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4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8226-3146-FD19-107C-7EA117DB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Understanding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0EE8-19C9-420B-E193-7D36F7D1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98" y="1416875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with 756 rows and 18 columns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D4173-9975-B311-80E9-5F69BD901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18" y="2579401"/>
            <a:ext cx="11049000" cy="282031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6564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AD3E-C575-E83F-6517-1E35831F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56435"/>
            <a:ext cx="9875520" cy="135636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2CDE-23C2-11D1-64CD-455E93C3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393" y="1552290"/>
            <a:ext cx="9872871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Umpire 3 has 84% of missing values.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Umpire columns, id, player of match, result, date.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in winner, city.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Rectified Inconsistent values.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One-Hot Encoding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05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AEF8-DD2A-585F-5A6E-BD3ED3FA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95AC3-7975-9CD3-0DC7-DF9624E9B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967" y="1439917"/>
            <a:ext cx="10857186" cy="5108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496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2D6A-55E6-031C-F19A-1F31FD45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Visualizations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16529-4635-D978-A8A9-51600B135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74"/>
          <a:stretch/>
        </p:blipFill>
        <p:spPr>
          <a:xfrm>
            <a:off x="1154070" y="1808480"/>
            <a:ext cx="4164346" cy="41619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5EDE1C-346F-8F6F-0E6F-ACFBCD86A5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09"/>
          <a:stretch/>
        </p:blipFill>
        <p:spPr>
          <a:xfrm>
            <a:off x="6873585" y="1844855"/>
            <a:ext cx="4311531" cy="428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8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B89C-3BB6-3BF5-386D-DEE2504F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Model Comparison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FBABA6-7960-6A41-4C24-16299BBD7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BF459-49A0-825D-5019-5E1E1C32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87"/>
          <a:stretch/>
        </p:blipFill>
        <p:spPr>
          <a:xfrm>
            <a:off x="1103312" y="1822649"/>
            <a:ext cx="9509976" cy="45826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3852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1C20-9571-C119-56E6-51CA4328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Best Performing Model -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02C1-ABE2-79E4-076D-01D15C2D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38E274-1FB8-180C-8D29-C6A27CAD97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42" t="2306"/>
          <a:stretch/>
        </p:blipFill>
        <p:spPr>
          <a:xfrm>
            <a:off x="1913861" y="1662837"/>
            <a:ext cx="7878725" cy="48277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2862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7FD7-0CA7-0B43-29C9-A1BBC4DA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Insights from EDA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1358-C853-A00C-C3CE-A596B967E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Mumbai Indians won 110 matches followed by Chennai Super Kings with 100 wins.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61% of teams choosing Bowling after winning the toss.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Toss winning team have 52% of winning rate to win the match.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100 matches are played on Mumbai City followed by Kolkata and Delhi.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of the teams winning the match by the margin of 6 wickets.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Toss winner impacting the Match winner.</a:t>
            </a:r>
          </a:p>
          <a:p>
            <a:pPr>
              <a:lnSpc>
                <a:spcPct val="150000"/>
              </a:lnSpc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276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988</TotalTime>
  <Words>228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Ion</vt:lpstr>
      <vt:lpstr>IPL Match Winner Prediction-ML</vt:lpstr>
      <vt:lpstr>Introduction</vt:lpstr>
      <vt:lpstr>Data Understanding</vt:lpstr>
      <vt:lpstr>Data Cleaning</vt:lpstr>
      <vt:lpstr>Exploratory Data Analysis</vt:lpstr>
      <vt:lpstr>Visualizations</vt:lpstr>
      <vt:lpstr>Model Comparison</vt:lpstr>
      <vt:lpstr>Best Performing Model - XGBoost</vt:lpstr>
      <vt:lpstr>Insights from EDA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Match Winner Prediction-ML</dc:title>
  <dc:creator>Admin</dc:creator>
  <cp:lastModifiedBy>praveen R</cp:lastModifiedBy>
  <cp:revision>7</cp:revision>
  <dcterms:created xsi:type="dcterms:W3CDTF">2025-05-17T10:50:30Z</dcterms:created>
  <dcterms:modified xsi:type="dcterms:W3CDTF">2025-08-30T11:31:44Z</dcterms:modified>
</cp:coreProperties>
</file>