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C9084-D818-4D2E-A07B-B47E1712C395}" v="534" dt="2022-12-09T09:07:08.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B970FE-D8CD-4CEC-ABD4-0AB45328409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6541EEE-7102-4098-B113-8D57C60B7F8E}">
      <dgm:prSet/>
      <dgm:spPr/>
      <dgm:t>
        <a:bodyPr/>
        <a:lstStyle/>
        <a:p>
          <a:r>
            <a:rPr lang="en-US"/>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a:t>
          </a:r>
        </a:p>
      </dgm:t>
    </dgm:pt>
    <dgm:pt modelId="{6C05D53E-7105-4B7B-81B3-6CD1A70BEB1E}" type="parTrans" cxnId="{57A17803-88D4-4D0F-A2E9-BCEFFE8149B1}">
      <dgm:prSet/>
      <dgm:spPr/>
      <dgm:t>
        <a:bodyPr/>
        <a:lstStyle/>
        <a:p>
          <a:endParaRPr lang="en-US"/>
        </a:p>
      </dgm:t>
    </dgm:pt>
    <dgm:pt modelId="{29F02E2E-A5D0-44D9-B535-482EBD0F1A46}" type="sibTrans" cxnId="{57A17803-88D4-4D0F-A2E9-BCEFFE8149B1}">
      <dgm:prSet/>
      <dgm:spPr/>
      <dgm:t>
        <a:bodyPr/>
        <a:lstStyle/>
        <a:p>
          <a:endParaRPr lang="en-US"/>
        </a:p>
      </dgm:t>
    </dgm:pt>
    <dgm:pt modelId="{21420CDB-E1C0-493B-9FFA-8A16FA6D639E}">
      <dgm:prSet/>
      <dgm:spPr/>
      <dgm:t>
        <a:bodyPr/>
        <a:lstStyle/>
        <a:p>
          <a:r>
            <a:rPr lang="en-US"/>
            <a:t>In the below blog we are going to see about how we are classifying the fake news with the genuine news; we are going to use several machine learning techniques and we will plot and analyse how to identify a news as fake. I have tried using several NLP techniques and arrived at a model that will classify news is fake or genuine. </a:t>
          </a:r>
        </a:p>
      </dgm:t>
    </dgm:pt>
    <dgm:pt modelId="{4176AF81-4E24-402F-B8CB-79E4395CFD4D}" type="parTrans" cxnId="{4263F38A-8A27-4A36-8A7E-B6C59BEE5F85}">
      <dgm:prSet/>
      <dgm:spPr/>
      <dgm:t>
        <a:bodyPr/>
        <a:lstStyle/>
        <a:p>
          <a:endParaRPr lang="en-US"/>
        </a:p>
      </dgm:t>
    </dgm:pt>
    <dgm:pt modelId="{E42C2FB7-1173-40E0-80AD-01F9AD09CBED}" type="sibTrans" cxnId="{4263F38A-8A27-4A36-8A7E-B6C59BEE5F85}">
      <dgm:prSet/>
      <dgm:spPr/>
      <dgm:t>
        <a:bodyPr/>
        <a:lstStyle/>
        <a:p>
          <a:endParaRPr lang="en-US"/>
        </a:p>
      </dgm:t>
    </dgm:pt>
    <dgm:pt modelId="{97D88ABF-16D3-47B0-A475-606BEC1969EC}" type="pres">
      <dgm:prSet presAssocID="{C7B970FE-D8CD-4CEC-ABD4-0AB453284097}" presName="hierChild1" presStyleCnt="0">
        <dgm:presLayoutVars>
          <dgm:chPref val="1"/>
          <dgm:dir/>
          <dgm:animOne val="branch"/>
          <dgm:animLvl val="lvl"/>
          <dgm:resizeHandles/>
        </dgm:presLayoutVars>
      </dgm:prSet>
      <dgm:spPr/>
    </dgm:pt>
    <dgm:pt modelId="{CB23FDA6-EFE8-437E-83D8-DF6C50C97844}" type="pres">
      <dgm:prSet presAssocID="{C6541EEE-7102-4098-B113-8D57C60B7F8E}" presName="hierRoot1" presStyleCnt="0"/>
      <dgm:spPr/>
    </dgm:pt>
    <dgm:pt modelId="{51EBEFE2-834B-43F9-86D4-F692968BE214}" type="pres">
      <dgm:prSet presAssocID="{C6541EEE-7102-4098-B113-8D57C60B7F8E}" presName="composite" presStyleCnt="0"/>
      <dgm:spPr/>
    </dgm:pt>
    <dgm:pt modelId="{E6C3FD6D-615B-40F4-88A2-5DC5B8452800}" type="pres">
      <dgm:prSet presAssocID="{C6541EEE-7102-4098-B113-8D57C60B7F8E}" presName="background" presStyleLbl="node0" presStyleIdx="0" presStyleCnt="2"/>
      <dgm:spPr/>
    </dgm:pt>
    <dgm:pt modelId="{5C34F609-9ADE-4B66-B199-59E380B6AF8B}" type="pres">
      <dgm:prSet presAssocID="{C6541EEE-7102-4098-B113-8D57C60B7F8E}" presName="text" presStyleLbl="fgAcc0" presStyleIdx="0" presStyleCnt="2">
        <dgm:presLayoutVars>
          <dgm:chPref val="3"/>
        </dgm:presLayoutVars>
      </dgm:prSet>
      <dgm:spPr/>
    </dgm:pt>
    <dgm:pt modelId="{E24D63A2-2BC0-44B6-82D7-837E32B82A03}" type="pres">
      <dgm:prSet presAssocID="{C6541EEE-7102-4098-B113-8D57C60B7F8E}" presName="hierChild2" presStyleCnt="0"/>
      <dgm:spPr/>
    </dgm:pt>
    <dgm:pt modelId="{CDD6C354-B60C-4686-9402-E8CBCCA42286}" type="pres">
      <dgm:prSet presAssocID="{21420CDB-E1C0-493B-9FFA-8A16FA6D639E}" presName="hierRoot1" presStyleCnt="0"/>
      <dgm:spPr/>
    </dgm:pt>
    <dgm:pt modelId="{D2BCCDE3-80D1-4267-A1FA-D8673A233BC0}" type="pres">
      <dgm:prSet presAssocID="{21420CDB-E1C0-493B-9FFA-8A16FA6D639E}" presName="composite" presStyleCnt="0"/>
      <dgm:spPr/>
    </dgm:pt>
    <dgm:pt modelId="{CF6F973A-EA53-4224-A872-4968BFA12CB2}" type="pres">
      <dgm:prSet presAssocID="{21420CDB-E1C0-493B-9FFA-8A16FA6D639E}" presName="background" presStyleLbl="node0" presStyleIdx="1" presStyleCnt="2"/>
      <dgm:spPr/>
    </dgm:pt>
    <dgm:pt modelId="{D3717E41-FC83-47FB-9C0C-A522F5B0E817}" type="pres">
      <dgm:prSet presAssocID="{21420CDB-E1C0-493B-9FFA-8A16FA6D639E}" presName="text" presStyleLbl="fgAcc0" presStyleIdx="1" presStyleCnt="2">
        <dgm:presLayoutVars>
          <dgm:chPref val="3"/>
        </dgm:presLayoutVars>
      </dgm:prSet>
      <dgm:spPr/>
    </dgm:pt>
    <dgm:pt modelId="{0959E61E-A63B-4B8C-980A-52A9E5376319}" type="pres">
      <dgm:prSet presAssocID="{21420CDB-E1C0-493B-9FFA-8A16FA6D639E}" presName="hierChild2" presStyleCnt="0"/>
      <dgm:spPr/>
    </dgm:pt>
  </dgm:ptLst>
  <dgm:cxnLst>
    <dgm:cxn modelId="{57A17803-88D4-4D0F-A2E9-BCEFFE8149B1}" srcId="{C7B970FE-D8CD-4CEC-ABD4-0AB453284097}" destId="{C6541EEE-7102-4098-B113-8D57C60B7F8E}" srcOrd="0" destOrd="0" parTransId="{6C05D53E-7105-4B7B-81B3-6CD1A70BEB1E}" sibTransId="{29F02E2E-A5D0-44D9-B535-482EBD0F1A46}"/>
    <dgm:cxn modelId="{A73CE64A-1FDE-4E94-AFA3-F96DB391E285}" type="presOf" srcId="{C7B970FE-D8CD-4CEC-ABD4-0AB453284097}" destId="{97D88ABF-16D3-47B0-A475-606BEC1969EC}" srcOrd="0" destOrd="0" presId="urn:microsoft.com/office/officeart/2005/8/layout/hierarchy1"/>
    <dgm:cxn modelId="{9BE90686-85FB-4A81-8167-E960CCB06611}" type="presOf" srcId="{C6541EEE-7102-4098-B113-8D57C60B7F8E}" destId="{5C34F609-9ADE-4B66-B199-59E380B6AF8B}" srcOrd="0" destOrd="0" presId="urn:microsoft.com/office/officeart/2005/8/layout/hierarchy1"/>
    <dgm:cxn modelId="{4263F38A-8A27-4A36-8A7E-B6C59BEE5F85}" srcId="{C7B970FE-D8CD-4CEC-ABD4-0AB453284097}" destId="{21420CDB-E1C0-493B-9FFA-8A16FA6D639E}" srcOrd="1" destOrd="0" parTransId="{4176AF81-4E24-402F-B8CB-79E4395CFD4D}" sibTransId="{E42C2FB7-1173-40E0-80AD-01F9AD09CBED}"/>
    <dgm:cxn modelId="{CEF12CFA-0273-44AD-BA52-609E9B3521CD}" type="presOf" srcId="{21420CDB-E1C0-493B-9FFA-8A16FA6D639E}" destId="{D3717E41-FC83-47FB-9C0C-A522F5B0E817}" srcOrd="0" destOrd="0" presId="urn:microsoft.com/office/officeart/2005/8/layout/hierarchy1"/>
    <dgm:cxn modelId="{7AF08B21-6844-4955-A358-D36C8A1C31D1}" type="presParOf" srcId="{97D88ABF-16D3-47B0-A475-606BEC1969EC}" destId="{CB23FDA6-EFE8-437E-83D8-DF6C50C97844}" srcOrd="0" destOrd="0" presId="urn:microsoft.com/office/officeart/2005/8/layout/hierarchy1"/>
    <dgm:cxn modelId="{F5759256-6C85-4C3E-8DA9-87388134B29D}" type="presParOf" srcId="{CB23FDA6-EFE8-437E-83D8-DF6C50C97844}" destId="{51EBEFE2-834B-43F9-86D4-F692968BE214}" srcOrd="0" destOrd="0" presId="urn:microsoft.com/office/officeart/2005/8/layout/hierarchy1"/>
    <dgm:cxn modelId="{2CF5A232-FD32-4009-89E6-7401F160E5DB}" type="presParOf" srcId="{51EBEFE2-834B-43F9-86D4-F692968BE214}" destId="{E6C3FD6D-615B-40F4-88A2-5DC5B8452800}" srcOrd="0" destOrd="0" presId="urn:microsoft.com/office/officeart/2005/8/layout/hierarchy1"/>
    <dgm:cxn modelId="{B7A5ABC4-1E57-4E05-BB18-EB7F121506AD}" type="presParOf" srcId="{51EBEFE2-834B-43F9-86D4-F692968BE214}" destId="{5C34F609-9ADE-4B66-B199-59E380B6AF8B}" srcOrd="1" destOrd="0" presId="urn:microsoft.com/office/officeart/2005/8/layout/hierarchy1"/>
    <dgm:cxn modelId="{1D28D16A-2749-431F-9293-7FE307599E39}" type="presParOf" srcId="{CB23FDA6-EFE8-437E-83D8-DF6C50C97844}" destId="{E24D63A2-2BC0-44B6-82D7-837E32B82A03}" srcOrd="1" destOrd="0" presId="urn:microsoft.com/office/officeart/2005/8/layout/hierarchy1"/>
    <dgm:cxn modelId="{0EBD3282-032F-4182-9005-7BE7127A1598}" type="presParOf" srcId="{97D88ABF-16D3-47B0-A475-606BEC1969EC}" destId="{CDD6C354-B60C-4686-9402-E8CBCCA42286}" srcOrd="1" destOrd="0" presId="urn:microsoft.com/office/officeart/2005/8/layout/hierarchy1"/>
    <dgm:cxn modelId="{A16CD03A-89B5-436B-8CFD-5352774EA9A4}" type="presParOf" srcId="{CDD6C354-B60C-4686-9402-E8CBCCA42286}" destId="{D2BCCDE3-80D1-4267-A1FA-D8673A233BC0}" srcOrd="0" destOrd="0" presId="urn:microsoft.com/office/officeart/2005/8/layout/hierarchy1"/>
    <dgm:cxn modelId="{D45118E8-54A2-4E7B-B172-3CCD2705A9ED}" type="presParOf" srcId="{D2BCCDE3-80D1-4267-A1FA-D8673A233BC0}" destId="{CF6F973A-EA53-4224-A872-4968BFA12CB2}" srcOrd="0" destOrd="0" presId="urn:microsoft.com/office/officeart/2005/8/layout/hierarchy1"/>
    <dgm:cxn modelId="{D7F6936F-6E47-4F2F-BEBA-C0F071D81892}" type="presParOf" srcId="{D2BCCDE3-80D1-4267-A1FA-D8673A233BC0}" destId="{D3717E41-FC83-47FB-9C0C-A522F5B0E817}" srcOrd="1" destOrd="0" presId="urn:microsoft.com/office/officeart/2005/8/layout/hierarchy1"/>
    <dgm:cxn modelId="{8C3B1DF2-8351-4809-96BF-D7E23395F380}" type="presParOf" srcId="{CDD6C354-B60C-4686-9402-E8CBCCA42286}" destId="{0959E61E-A63B-4B8C-980A-52A9E537631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15E768-A7E7-4C2B-86D8-7940602FEEB8}" type="doc">
      <dgm:prSet loTypeId="urn:microsoft.com/office/officeart/2005/8/layout/process4" loCatId="process" qsTypeId="urn:microsoft.com/office/officeart/2005/8/quickstyle/simple1" qsCatId="simple" csTypeId="urn:microsoft.com/office/officeart/2005/8/colors/accent0_3" csCatId="mainScheme"/>
      <dgm:spPr/>
      <dgm:t>
        <a:bodyPr/>
        <a:lstStyle/>
        <a:p>
          <a:endParaRPr lang="en-US"/>
        </a:p>
      </dgm:t>
    </dgm:pt>
    <dgm:pt modelId="{F52E8C73-FC0A-469F-8B01-53CB4BF56098}">
      <dgm:prSet/>
      <dgm:spPr/>
      <dgm:t>
        <a:bodyPr/>
        <a:lstStyle/>
        <a:p>
          <a:r>
            <a:rPr lang="en-US" b="1"/>
            <a:t>The purpose of the literature review is to: </a:t>
          </a:r>
          <a:endParaRPr lang="en-US"/>
        </a:p>
      </dgm:t>
    </dgm:pt>
    <dgm:pt modelId="{59CDD000-9457-410B-8E7F-5D214F5E6138}" type="parTrans" cxnId="{3F8FE152-6BFB-4832-ADD6-095EA365FA54}">
      <dgm:prSet/>
      <dgm:spPr/>
      <dgm:t>
        <a:bodyPr/>
        <a:lstStyle/>
        <a:p>
          <a:endParaRPr lang="en-US"/>
        </a:p>
      </dgm:t>
    </dgm:pt>
    <dgm:pt modelId="{8BB581D6-A896-4F17-BA5A-740EE51E553D}" type="sibTrans" cxnId="{3F8FE152-6BFB-4832-ADD6-095EA365FA54}">
      <dgm:prSet/>
      <dgm:spPr/>
      <dgm:t>
        <a:bodyPr/>
        <a:lstStyle/>
        <a:p>
          <a:endParaRPr lang="en-US"/>
        </a:p>
      </dgm:t>
    </dgm:pt>
    <dgm:pt modelId="{D97A4234-7B1E-443C-A382-F4E5296C5525}">
      <dgm:prSet/>
      <dgm:spPr/>
      <dgm:t>
        <a:bodyPr/>
        <a:lstStyle/>
        <a:p>
          <a:r>
            <a:rPr lang="en-US"/>
            <a:t>Identify the News basis on the content and author to tell weather it is fake or not.</a:t>
          </a:r>
        </a:p>
      </dgm:t>
    </dgm:pt>
    <dgm:pt modelId="{6ADA330C-3A38-4088-8CF5-8F2711343393}" type="parTrans" cxnId="{666729B6-AE1C-4D6D-8EBC-B0E3E3E2C8F5}">
      <dgm:prSet/>
      <dgm:spPr/>
      <dgm:t>
        <a:bodyPr/>
        <a:lstStyle/>
        <a:p>
          <a:endParaRPr lang="en-US"/>
        </a:p>
      </dgm:t>
    </dgm:pt>
    <dgm:pt modelId="{90F9B0C8-9E5C-4C16-A9B1-1D3D56D5FB9A}" type="sibTrans" cxnId="{666729B6-AE1C-4D6D-8EBC-B0E3E3E2C8F5}">
      <dgm:prSet/>
      <dgm:spPr/>
      <dgm:t>
        <a:bodyPr/>
        <a:lstStyle/>
        <a:p>
          <a:endParaRPr lang="en-US"/>
        </a:p>
      </dgm:t>
    </dgm:pt>
    <dgm:pt modelId="{4B5E74E1-FE4E-4622-B036-25A99A432428}">
      <dgm:prSet/>
      <dgm:spPr/>
      <dgm:t>
        <a:bodyPr/>
        <a:lstStyle/>
        <a:p>
          <a:r>
            <a:rPr lang="en-US"/>
            <a:t>Stop the spread of fake news which will potentially spread incorrect information amount the people.</a:t>
          </a:r>
        </a:p>
      </dgm:t>
    </dgm:pt>
    <dgm:pt modelId="{CBF25A73-0E06-4DD8-9092-DF569248A9DD}" type="parTrans" cxnId="{14A5D287-9DDE-402C-AA54-F374A0FCCEA0}">
      <dgm:prSet/>
      <dgm:spPr/>
      <dgm:t>
        <a:bodyPr/>
        <a:lstStyle/>
        <a:p>
          <a:endParaRPr lang="en-US"/>
        </a:p>
      </dgm:t>
    </dgm:pt>
    <dgm:pt modelId="{FCB18099-6E81-4518-BDF4-59BD4C3BD8AA}" type="sibTrans" cxnId="{14A5D287-9DDE-402C-AA54-F374A0FCCEA0}">
      <dgm:prSet/>
      <dgm:spPr/>
      <dgm:t>
        <a:bodyPr/>
        <a:lstStyle/>
        <a:p>
          <a:endParaRPr lang="en-US"/>
        </a:p>
      </dgm:t>
    </dgm:pt>
    <dgm:pt modelId="{FF53E6EC-E260-43AC-AF57-4C036FCF8FFC}" type="pres">
      <dgm:prSet presAssocID="{D615E768-A7E7-4C2B-86D8-7940602FEEB8}" presName="Name0" presStyleCnt="0">
        <dgm:presLayoutVars>
          <dgm:dir/>
          <dgm:animLvl val="lvl"/>
          <dgm:resizeHandles val="exact"/>
        </dgm:presLayoutVars>
      </dgm:prSet>
      <dgm:spPr/>
    </dgm:pt>
    <dgm:pt modelId="{2D6A76E6-2A25-43A2-8FC2-7569626EA454}" type="pres">
      <dgm:prSet presAssocID="{F52E8C73-FC0A-469F-8B01-53CB4BF56098}" presName="boxAndChildren" presStyleCnt="0"/>
      <dgm:spPr/>
    </dgm:pt>
    <dgm:pt modelId="{9E9A0337-61B8-4B50-867E-6032EC5D20DB}" type="pres">
      <dgm:prSet presAssocID="{F52E8C73-FC0A-469F-8B01-53CB4BF56098}" presName="parentTextBox" presStyleLbl="node1" presStyleIdx="0" presStyleCnt="1"/>
      <dgm:spPr/>
    </dgm:pt>
    <dgm:pt modelId="{52262ED1-FD98-4DA2-ACBB-83570E098551}" type="pres">
      <dgm:prSet presAssocID="{F52E8C73-FC0A-469F-8B01-53CB4BF56098}" presName="entireBox" presStyleLbl="node1" presStyleIdx="0" presStyleCnt="1"/>
      <dgm:spPr/>
    </dgm:pt>
    <dgm:pt modelId="{0FA7B7B5-FB9F-4732-942E-CAC2DF6A0122}" type="pres">
      <dgm:prSet presAssocID="{F52E8C73-FC0A-469F-8B01-53CB4BF56098}" presName="descendantBox" presStyleCnt="0"/>
      <dgm:spPr/>
    </dgm:pt>
    <dgm:pt modelId="{EAD1BB5C-3DD8-4D03-9021-3EF51F70F433}" type="pres">
      <dgm:prSet presAssocID="{D97A4234-7B1E-443C-A382-F4E5296C5525}" presName="childTextBox" presStyleLbl="fgAccFollowNode1" presStyleIdx="0" presStyleCnt="2">
        <dgm:presLayoutVars>
          <dgm:bulletEnabled val="1"/>
        </dgm:presLayoutVars>
      </dgm:prSet>
      <dgm:spPr/>
    </dgm:pt>
    <dgm:pt modelId="{883C1093-466E-4EA7-86F5-B129ED3E1B9D}" type="pres">
      <dgm:prSet presAssocID="{4B5E74E1-FE4E-4622-B036-25A99A432428}" presName="childTextBox" presStyleLbl="fgAccFollowNode1" presStyleIdx="1" presStyleCnt="2">
        <dgm:presLayoutVars>
          <dgm:bulletEnabled val="1"/>
        </dgm:presLayoutVars>
      </dgm:prSet>
      <dgm:spPr/>
    </dgm:pt>
  </dgm:ptLst>
  <dgm:cxnLst>
    <dgm:cxn modelId="{0DD65519-2BF0-4918-A6B7-E7E210A6440B}" type="presOf" srcId="{D97A4234-7B1E-443C-A382-F4E5296C5525}" destId="{EAD1BB5C-3DD8-4D03-9021-3EF51F70F433}" srcOrd="0" destOrd="0" presId="urn:microsoft.com/office/officeart/2005/8/layout/process4"/>
    <dgm:cxn modelId="{D6F05D21-6931-4C87-8806-455F2CBBF562}" type="presOf" srcId="{D615E768-A7E7-4C2B-86D8-7940602FEEB8}" destId="{FF53E6EC-E260-43AC-AF57-4C036FCF8FFC}" srcOrd="0" destOrd="0" presId="urn:microsoft.com/office/officeart/2005/8/layout/process4"/>
    <dgm:cxn modelId="{3F8FE152-6BFB-4832-ADD6-095EA365FA54}" srcId="{D615E768-A7E7-4C2B-86D8-7940602FEEB8}" destId="{F52E8C73-FC0A-469F-8B01-53CB4BF56098}" srcOrd="0" destOrd="0" parTransId="{59CDD000-9457-410B-8E7F-5D214F5E6138}" sibTransId="{8BB581D6-A896-4F17-BA5A-740EE51E553D}"/>
    <dgm:cxn modelId="{14A5D287-9DDE-402C-AA54-F374A0FCCEA0}" srcId="{F52E8C73-FC0A-469F-8B01-53CB4BF56098}" destId="{4B5E74E1-FE4E-4622-B036-25A99A432428}" srcOrd="1" destOrd="0" parTransId="{CBF25A73-0E06-4DD8-9092-DF569248A9DD}" sibTransId="{FCB18099-6E81-4518-BDF4-59BD4C3BD8AA}"/>
    <dgm:cxn modelId="{0E714091-4C73-464E-9886-509200A06AFD}" type="presOf" srcId="{F52E8C73-FC0A-469F-8B01-53CB4BF56098}" destId="{9E9A0337-61B8-4B50-867E-6032EC5D20DB}" srcOrd="0" destOrd="0" presId="urn:microsoft.com/office/officeart/2005/8/layout/process4"/>
    <dgm:cxn modelId="{2F3A78A0-32FF-44A4-8B24-72B91FFB6488}" type="presOf" srcId="{F52E8C73-FC0A-469F-8B01-53CB4BF56098}" destId="{52262ED1-FD98-4DA2-ACBB-83570E098551}" srcOrd="1" destOrd="0" presId="urn:microsoft.com/office/officeart/2005/8/layout/process4"/>
    <dgm:cxn modelId="{666729B6-AE1C-4D6D-8EBC-B0E3E3E2C8F5}" srcId="{F52E8C73-FC0A-469F-8B01-53CB4BF56098}" destId="{D97A4234-7B1E-443C-A382-F4E5296C5525}" srcOrd="0" destOrd="0" parTransId="{6ADA330C-3A38-4088-8CF5-8F2711343393}" sibTransId="{90F9B0C8-9E5C-4C16-A9B1-1D3D56D5FB9A}"/>
    <dgm:cxn modelId="{FB964CE3-F0C5-490A-B644-9E266A0FD3A7}" type="presOf" srcId="{4B5E74E1-FE4E-4622-B036-25A99A432428}" destId="{883C1093-466E-4EA7-86F5-B129ED3E1B9D}" srcOrd="0" destOrd="0" presId="urn:microsoft.com/office/officeart/2005/8/layout/process4"/>
    <dgm:cxn modelId="{9851B92E-8BBF-4B13-9ED6-E3FEFFD2E65B}" type="presParOf" srcId="{FF53E6EC-E260-43AC-AF57-4C036FCF8FFC}" destId="{2D6A76E6-2A25-43A2-8FC2-7569626EA454}" srcOrd="0" destOrd="0" presId="urn:microsoft.com/office/officeart/2005/8/layout/process4"/>
    <dgm:cxn modelId="{63113AD4-E7FD-419D-A6BF-7BD2AD207E57}" type="presParOf" srcId="{2D6A76E6-2A25-43A2-8FC2-7569626EA454}" destId="{9E9A0337-61B8-4B50-867E-6032EC5D20DB}" srcOrd="0" destOrd="0" presId="urn:microsoft.com/office/officeart/2005/8/layout/process4"/>
    <dgm:cxn modelId="{D5A14F02-324F-4969-B441-D855D4F59D74}" type="presParOf" srcId="{2D6A76E6-2A25-43A2-8FC2-7569626EA454}" destId="{52262ED1-FD98-4DA2-ACBB-83570E098551}" srcOrd="1" destOrd="0" presId="urn:microsoft.com/office/officeart/2005/8/layout/process4"/>
    <dgm:cxn modelId="{FC9929D1-DC72-4B1B-81E4-179A613176A6}" type="presParOf" srcId="{2D6A76E6-2A25-43A2-8FC2-7569626EA454}" destId="{0FA7B7B5-FB9F-4732-942E-CAC2DF6A0122}" srcOrd="2" destOrd="0" presId="urn:microsoft.com/office/officeart/2005/8/layout/process4"/>
    <dgm:cxn modelId="{0E73ED10-BDC1-4FDF-8C8C-C99DD26AF085}" type="presParOf" srcId="{0FA7B7B5-FB9F-4732-942E-CAC2DF6A0122}" destId="{EAD1BB5C-3DD8-4D03-9021-3EF51F70F433}" srcOrd="0" destOrd="0" presId="urn:microsoft.com/office/officeart/2005/8/layout/process4"/>
    <dgm:cxn modelId="{5B5D21CF-E9E1-4D29-BA37-731EC8B2B98F}" type="presParOf" srcId="{0FA7B7B5-FB9F-4732-942E-CAC2DF6A0122}" destId="{883C1093-466E-4EA7-86F5-B129ED3E1B9D}"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20D345-9DBD-4035-8046-838B86EF2EAF}"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8DF44BE6-3B7E-4FA9-A754-A721B7B4CAB7}">
      <dgm:prSet/>
      <dgm:spPr/>
      <dgm:t>
        <a:bodyPr/>
        <a:lstStyle/>
        <a:p>
          <a:r>
            <a:rPr lang="en-IN"/>
            <a:t>Convert the text to lowercase </a:t>
          </a:r>
          <a:endParaRPr lang="en-US"/>
        </a:p>
      </dgm:t>
    </dgm:pt>
    <dgm:pt modelId="{EDC73260-45D2-4881-BE2B-A01AFA7B805D}" type="parTrans" cxnId="{9202C1FD-89D7-4FD3-9AD9-68A117CE9809}">
      <dgm:prSet/>
      <dgm:spPr/>
      <dgm:t>
        <a:bodyPr/>
        <a:lstStyle/>
        <a:p>
          <a:endParaRPr lang="en-US"/>
        </a:p>
      </dgm:t>
    </dgm:pt>
    <dgm:pt modelId="{A4992CF9-B8B7-4BB1-A1D0-462E9FF1D830}" type="sibTrans" cxnId="{9202C1FD-89D7-4FD3-9AD9-68A117CE9809}">
      <dgm:prSet/>
      <dgm:spPr/>
      <dgm:t>
        <a:bodyPr/>
        <a:lstStyle/>
        <a:p>
          <a:endParaRPr lang="en-US"/>
        </a:p>
      </dgm:t>
    </dgm:pt>
    <dgm:pt modelId="{E04C74AC-DDDD-4E6E-8C21-EC854DE4CEF1}">
      <dgm:prSet/>
      <dgm:spPr/>
      <dgm:t>
        <a:bodyPr/>
        <a:lstStyle/>
        <a:p>
          <a:r>
            <a:rPr lang="en-IN"/>
            <a:t>Remove the punctuations, digits and special characters </a:t>
          </a:r>
          <a:endParaRPr lang="en-US"/>
        </a:p>
      </dgm:t>
    </dgm:pt>
    <dgm:pt modelId="{76C51672-8065-4462-9308-DB558B3C3A22}" type="parTrans" cxnId="{684AE78B-1CC7-44B7-83F0-E2F637A32377}">
      <dgm:prSet/>
      <dgm:spPr/>
      <dgm:t>
        <a:bodyPr/>
        <a:lstStyle/>
        <a:p>
          <a:endParaRPr lang="en-US"/>
        </a:p>
      </dgm:t>
    </dgm:pt>
    <dgm:pt modelId="{6B8E7A86-603F-40D0-B711-5AAF6A42B9F8}" type="sibTrans" cxnId="{684AE78B-1CC7-44B7-83F0-E2F637A32377}">
      <dgm:prSet/>
      <dgm:spPr/>
      <dgm:t>
        <a:bodyPr/>
        <a:lstStyle/>
        <a:p>
          <a:endParaRPr lang="en-US"/>
        </a:p>
      </dgm:t>
    </dgm:pt>
    <dgm:pt modelId="{156BB2F4-28CA-4A65-B957-F279F5C56644}">
      <dgm:prSet/>
      <dgm:spPr/>
      <dgm:t>
        <a:bodyPr/>
        <a:lstStyle/>
        <a:p>
          <a:r>
            <a:rPr lang="en-IN"/>
            <a:t>Tokenize the text, filter out the adjectives used in the review and create a new column in data frame </a:t>
          </a:r>
          <a:endParaRPr lang="en-US"/>
        </a:p>
      </dgm:t>
    </dgm:pt>
    <dgm:pt modelId="{7E8A0BD7-CF4C-46CA-8DCF-2CF96F21E4D1}" type="parTrans" cxnId="{5530884D-B6EA-4640-999D-8C35BDEEB767}">
      <dgm:prSet/>
      <dgm:spPr/>
      <dgm:t>
        <a:bodyPr/>
        <a:lstStyle/>
        <a:p>
          <a:endParaRPr lang="en-US"/>
        </a:p>
      </dgm:t>
    </dgm:pt>
    <dgm:pt modelId="{3174948E-775E-4D8F-8BFE-F0911AE5AFCE}" type="sibTrans" cxnId="{5530884D-B6EA-4640-999D-8C35BDEEB767}">
      <dgm:prSet/>
      <dgm:spPr/>
      <dgm:t>
        <a:bodyPr/>
        <a:lstStyle/>
        <a:p>
          <a:endParaRPr lang="en-US"/>
        </a:p>
      </dgm:t>
    </dgm:pt>
    <dgm:pt modelId="{3A8F4638-1841-4A03-8D13-3CD02FD1442C}">
      <dgm:prSet/>
      <dgm:spPr/>
      <dgm:t>
        <a:bodyPr/>
        <a:lstStyle/>
        <a:p>
          <a:r>
            <a:rPr lang="en-IN"/>
            <a:t>Remove the stop words</a:t>
          </a:r>
          <a:endParaRPr lang="en-US"/>
        </a:p>
      </dgm:t>
    </dgm:pt>
    <dgm:pt modelId="{FA0828C1-0EB3-4F8F-8EC2-331CEF675911}" type="parTrans" cxnId="{5B17FF44-9C09-430A-9981-0D524B5A2FDA}">
      <dgm:prSet/>
      <dgm:spPr/>
      <dgm:t>
        <a:bodyPr/>
        <a:lstStyle/>
        <a:p>
          <a:endParaRPr lang="en-US"/>
        </a:p>
      </dgm:t>
    </dgm:pt>
    <dgm:pt modelId="{17C928DB-9481-4FCF-A0BE-D83F99816F74}" type="sibTrans" cxnId="{5B17FF44-9C09-430A-9981-0D524B5A2FDA}">
      <dgm:prSet/>
      <dgm:spPr/>
      <dgm:t>
        <a:bodyPr/>
        <a:lstStyle/>
        <a:p>
          <a:endParaRPr lang="en-US"/>
        </a:p>
      </dgm:t>
    </dgm:pt>
    <dgm:pt modelId="{265B5409-53B6-4C95-9195-E0A7016E3310}">
      <dgm:prSet/>
      <dgm:spPr/>
      <dgm:t>
        <a:bodyPr/>
        <a:lstStyle/>
        <a:p>
          <a:r>
            <a:rPr lang="en-IN"/>
            <a:t>Stemming and Lemmatising</a:t>
          </a:r>
          <a:endParaRPr lang="en-US"/>
        </a:p>
      </dgm:t>
    </dgm:pt>
    <dgm:pt modelId="{72369DEC-0A63-4D0D-A4B8-C3A90DC3A76E}" type="parTrans" cxnId="{64B98CE4-7C2E-4C38-BFFA-C3B0E7C7FBBE}">
      <dgm:prSet/>
      <dgm:spPr/>
      <dgm:t>
        <a:bodyPr/>
        <a:lstStyle/>
        <a:p>
          <a:endParaRPr lang="en-US"/>
        </a:p>
      </dgm:t>
    </dgm:pt>
    <dgm:pt modelId="{C6FDC9F4-BA19-4E64-8273-49782C67F810}" type="sibTrans" cxnId="{64B98CE4-7C2E-4C38-BFFA-C3B0E7C7FBBE}">
      <dgm:prSet/>
      <dgm:spPr/>
      <dgm:t>
        <a:bodyPr/>
        <a:lstStyle/>
        <a:p>
          <a:endParaRPr lang="en-US"/>
        </a:p>
      </dgm:t>
    </dgm:pt>
    <dgm:pt modelId="{1DD696F4-D8AA-40AD-99B6-AD6B50229783}">
      <dgm:prSet/>
      <dgm:spPr/>
      <dgm:t>
        <a:bodyPr/>
        <a:lstStyle/>
        <a:p>
          <a:r>
            <a:rPr lang="en-IN"/>
            <a:t>Applying Text Vectorization to convert text into numeric</a:t>
          </a:r>
          <a:endParaRPr lang="en-US"/>
        </a:p>
      </dgm:t>
    </dgm:pt>
    <dgm:pt modelId="{C1664A8B-DAF1-476D-BEA8-BCFC2A82A339}" type="parTrans" cxnId="{117E1E0A-9D7F-48CE-8757-C1A736532C37}">
      <dgm:prSet/>
      <dgm:spPr/>
      <dgm:t>
        <a:bodyPr/>
        <a:lstStyle/>
        <a:p>
          <a:endParaRPr lang="en-US"/>
        </a:p>
      </dgm:t>
    </dgm:pt>
    <dgm:pt modelId="{641E0A9D-1756-430A-880B-CEC3F456BE4E}" type="sibTrans" cxnId="{117E1E0A-9D7F-48CE-8757-C1A736532C37}">
      <dgm:prSet/>
      <dgm:spPr/>
      <dgm:t>
        <a:bodyPr/>
        <a:lstStyle/>
        <a:p>
          <a:endParaRPr lang="en-US"/>
        </a:p>
      </dgm:t>
    </dgm:pt>
    <dgm:pt modelId="{BE3CE467-556B-4ACB-A31B-A8BE22BB7E12}" type="pres">
      <dgm:prSet presAssocID="{6A20D345-9DBD-4035-8046-838B86EF2EAF}" presName="Name0" presStyleCnt="0">
        <dgm:presLayoutVars>
          <dgm:dir/>
          <dgm:resizeHandles val="exact"/>
        </dgm:presLayoutVars>
      </dgm:prSet>
      <dgm:spPr/>
    </dgm:pt>
    <dgm:pt modelId="{D82CBE09-D28A-45D9-87D7-28DFC513EB5F}" type="pres">
      <dgm:prSet presAssocID="{8DF44BE6-3B7E-4FA9-A754-A721B7B4CAB7}" presName="node" presStyleLbl="node1" presStyleIdx="0" presStyleCnt="6">
        <dgm:presLayoutVars>
          <dgm:bulletEnabled val="1"/>
        </dgm:presLayoutVars>
      </dgm:prSet>
      <dgm:spPr/>
    </dgm:pt>
    <dgm:pt modelId="{E5ADA5CF-C4AB-453C-91F1-09CB3B3B2376}" type="pres">
      <dgm:prSet presAssocID="{A4992CF9-B8B7-4BB1-A1D0-462E9FF1D830}" presName="sibTrans" presStyleLbl="sibTrans1D1" presStyleIdx="0" presStyleCnt="5"/>
      <dgm:spPr/>
    </dgm:pt>
    <dgm:pt modelId="{E5B95071-62CE-4179-B7BB-F86F8DCA8EEB}" type="pres">
      <dgm:prSet presAssocID="{A4992CF9-B8B7-4BB1-A1D0-462E9FF1D830}" presName="connectorText" presStyleLbl="sibTrans1D1" presStyleIdx="0" presStyleCnt="5"/>
      <dgm:spPr/>
    </dgm:pt>
    <dgm:pt modelId="{D841B803-21C6-4DE2-B456-DAE1FAA1903D}" type="pres">
      <dgm:prSet presAssocID="{E04C74AC-DDDD-4E6E-8C21-EC854DE4CEF1}" presName="node" presStyleLbl="node1" presStyleIdx="1" presStyleCnt="6">
        <dgm:presLayoutVars>
          <dgm:bulletEnabled val="1"/>
        </dgm:presLayoutVars>
      </dgm:prSet>
      <dgm:spPr/>
    </dgm:pt>
    <dgm:pt modelId="{E92C4B42-454D-4108-A1D6-2A08563FC821}" type="pres">
      <dgm:prSet presAssocID="{6B8E7A86-603F-40D0-B711-5AAF6A42B9F8}" presName="sibTrans" presStyleLbl="sibTrans1D1" presStyleIdx="1" presStyleCnt="5"/>
      <dgm:spPr/>
    </dgm:pt>
    <dgm:pt modelId="{5A0ADA17-6A9C-4DC4-9CB7-6300A6AAAA8D}" type="pres">
      <dgm:prSet presAssocID="{6B8E7A86-603F-40D0-B711-5AAF6A42B9F8}" presName="connectorText" presStyleLbl="sibTrans1D1" presStyleIdx="1" presStyleCnt="5"/>
      <dgm:spPr/>
    </dgm:pt>
    <dgm:pt modelId="{DDC16B8F-E4EA-4F6C-8A67-A9C043D118C7}" type="pres">
      <dgm:prSet presAssocID="{156BB2F4-28CA-4A65-B957-F279F5C56644}" presName="node" presStyleLbl="node1" presStyleIdx="2" presStyleCnt="6">
        <dgm:presLayoutVars>
          <dgm:bulletEnabled val="1"/>
        </dgm:presLayoutVars>
      </dgm:prSet>
      <dgm:spPr/>
    </dgm:pt>
    <dgm:pt modelId="{7722E8F2-CB04-4441-A57C-B63ECD38A050}" type="pres">
      <dgm:prSet presAssocID="{3174948E-775E-4D8F-8BFE-F0911AE5AFCE}" presName="sibTrans" presStyleLbl="sibTrans1D1" presStyleIdx="2" presStyleCnt="5"/>
      <dgm:spPr/>
    </dgm:pt>
    <dgm:pt modelId="{259C6554-68B5-41A3-9714-01D4EDF8B7E7}" type="pres">
      <dgm:prSet presAssocID="{3174948E-775E-4D8F-8BFE-F0911AE5AFCE}" presName="connectorText" presStyleLbl="sibTrans1D1" presStyleIdx="2" presStyleCnt="5"/>
      <dgm:spPr/>
    </dgm:pt>
    <dgm:pt modelId="{CE010E2B-939F-4B77-8072-2FFE6F59F2E5}" type="pres">
      <dgm:prSet presAssocID="{3A8F4638-1841-4A03-8D13-3CD02FD1442C}" presName="node" presStyleLbl="node1" presStyleIdx="3" presStyleCnt="6">
        <dgm:presLayoutVars>
          <dgm:bulletEnabled val="1"/>
        </dgm:presLayoutVars>
      </dgm:prSet>
      <dgm:spPr/>
    </dgm:pt>
    <dgm:pt modelId="{065B6950-EA79-4DFE-9E04-AA822B2F030C}" type="pres">
      <dgm:prSet presAssocID="{17C928DB-9481-4FCF-A0BE-D83F99816F74}" presName="sibTrans" presStyleLbl="sibTrans1D1" presStyleIdx="3" presStyleCnt="5"/>
      <dgm:spPr/>
    </dgm:pt>
    <dgm:pt modelId="{50FAAD8E-7D03-420A-8701-2772D09B25E4}" type="pres">
      <dgm:prSet presAssocID="{17C928DB-9481-4FCF-A0BE-D83F99816F74}" presName="connectorText" presStyleLbl="sibTrans1D1" presStyleIdx="3" presStyleCnt="5"/>
      <dgm:spPr/>
    </dgm:pt>
    <dgm:pt modelId="{2E5CE1FF-8486-4FC5-BC9A-9CBC245832EC}" type="pres">
      <dgm:prSet presAssocID="{265B5409-53B6-4C95-9195-E0A7016E3310}" presName="node" presStyleLbl="node1" presStyleIdx="4" presStyleCnt="6">
        <dgm:presLayoutVars>
          <dgm:bulletEnabled val="1"/>
        </dgm:presLayoutVars>
      </dgm:prSet>
      <dgm:spPr/>
    </dgm:pt>
    <dgm:pt modelId="{A8012051-2BAF-438B-81C4-86F1597529CC}" type="pres">
      <dgm:prSet presAssocID="{C6FDC9F4-BA19-4E64-8273-49782C67F810}" presName="sibTrans" presStyleLbl="sibTrans1D1" presStyleIdx="4" presStyleCnt="5"/>
      <dgm:spPr/>
    </dgm:pt>
    <dgm:pt modelId="{D83058CD-52AA-4932-A57C-566D455603EB}" type="pres">
      <dgm:prSet presAssocID="{C6FDC9F4-BA19-4E64-8273-49782C67F810}" presName="connectorText" presStyleLbl="sibTrans1D1" presStyleIdx="4" presStyleCnt="5"/>
      <dgm:spPr/>
    </dgm:pt>
    <dgm:pt modelId="{94EBE0F6-416D-47A7-BB99-A9B745EED32D}" type="pres">
      <dgm:prSet presAssocID="{1DD696F4-D8AA-40AD-99B6-AD6B50229783}" presName="node" presStyleLbl="node1" presStyleIdx="5" presStyleCnt="6">
        <dgm:presLayoutVars>
          <dgm:bulletEnabled val="1"/>
        </dgm:presLayoutVars>
      </dgm:prSet>
      <dgm:spPr/>
    </dgm:pt>
  </dgm:ptLst>
  <dgm:cxnLst>
    <dgm:cxn modelId="{117E1E0A-9D7F-48CE-8757-C1A736532C37}" srcId="{6A20D345-9DBD-4035-8046-838B86EF2EAF}" destId="{1DD696F4-D8AA-40AD-99B6-AD6B50229783}" srcOrd="5" destOrd="0" parTransId="{C1664A8B-DAF1-476D-BEA8-BCFC2A82A339}" sibTransId="{641E0A9D-1756-430A-880B-CEC3F456BE4E}"/>
    <dgm:cxn modelId="{C63F160B-2BF3-4775-86A1-DBDF6385C3A5}" type="presOf" srcId="{A4992CF9-B8B7-4BB1-A1D0-462E9FF1D830}" destId="{E5B95071-62CE-4179-B7BB-F86F8DCA8EEB}" srcOrd="1" destOrd="0" presId="urn:microsoft.com/office/officeart/2016/7/layout/RepeatingBendingProcessNew"/>
    <dgm:cxn modelId="{01FBE80B-5956-402C-B10F-BE16FF3DF8DA}" type="presOf" srcId="{3A8F4638-1841-4A03-8D13-3CD02FD1442C}" destId="{CE010E2B-939F-4B77-8072-2FFE6F59F2E5}" srcOrd="0" destOrd="0" presId="urn:microsoft.com/office/officeart/2016/7/layout/RepeatingBendingProcessNew"/>
    <dgm:cxn modelId="{C32C9824-55C7-4F5B-936E-BFF855AA9AE3}" type="presOf" srcId="{E04C74AC-DDDD-4E6E-8C21-EC854DE4CEF1}" destId="{D841B803-21C6-4DE2-B456-DAE1FAA1903D}" srcOrd="0" destOrd="0" presId="urn:microsoft.com/office/officeart/2016/7/layout/RepeatingBendingProcessNew"/>
    <dgm:cxn modelId="{5DF15638-B02B-4A39-BE93-A66FFF151A3E}" type="presOf" srcId="{3174948E-775E-4D8F-8BFE-F0911AE5AFCE}" destId="{259C6554-68B5-41A3-9714-01D4EDF8B7E7}" srcOrd="1" destOrd="0" presId="urn:microsoft.com/office/officeart/2016/7/layout/RepeatingBendingProcessNew"/>
    <dgm:cxn modelId="{5B17FF44-9C09-430A-9981-0D524B5A2FDA}" srcId="{6A20D345-9DBD-4035-8046-838B86EF2EAF}" destId="{3A8F4638-1841-4A03-8D13-3CD02FD1442C}" srcOrd="3" destOrd="0" parTransId="{FA0828C1-0EB3-4F8F-8EC2-331CEF675911}" sibTransId="{17C928DB-9481-4FCF-A0BE-D83F99816F74}"/>
    <dgm:cxn modelId="{3677B567-9338-43C2-A2DD-402A0EDAD351}" type="presOf" srcId="{265B5409-53B6-4C95-9195-E0A7016E3310}" destId="{2E5CE1FF-8486-4FC5-BC9A-9CBC245832EC}" srcOrd="0" destOrd="0" presId="urn:microsoft.com/office/officeart/2016/7/layout/RepeatingBendingProcessNew"/>
    <dgm:cxn modelId="{93AD1A6D-93C3-41CA-8531-44A19046BB20}" type="presOf" srcId="{C6FDC9F4-BA19-4E64-8273-49782C67F810}" destId="{A8012051-2BAF-438B-81C4-86F1597529CC}" srcOrd="0" destOrd="0" presId="urn:microsoft.com/office/officeart/2016/7/layout/RepeatingBendingProcessNew"/>
    <dgm:cxn modelId="{5530884D-B6EA-4640-999D-8C35BDEEB767}" srcId="{6A20D345-9DBD-4035-8046-838B86EF2EAF}" destId="{156BB2F4-28CA-4A65-B957-F279F5C56644}" srcOrd="2" destOrd="0" parTransId="{7E8A0BD7-CF4C-46CA-8DCF-2CF96F21E4D1}" sibTransId="{3174948E-775E-4D8F-8BFE-F0911AE5AFCE}"/>
    <dgm:cxn modelId="{9F43DE50-E9B1-4E5F-8C75-6690AC27B764}" type="presOf" srcId="{A4992CF9-B8B7-4BB1-A1D0-462E9FF1D830}" destId="{E5ADA5CF-C4AB-453C-91F1-09CB3B3B2376}" srcOrd="0" destOrd="0" presId="urn:microsoft.com/office/officeart/2016/7/layout/RepeatingBendingProcessNew"/>
    <dgm:cxn modelId="{9E502B5A-8F59-41A5-88E1-022F6A653BFB}" type="presOf" srcId="{17C928DB-9481-4FCF-A0BE-D83F99816F74}" destId="{065B6950-EA79-4DFE-9E04-AA822B2F030C}" srcOrd="0" destOrd="0" presId="urn:microsoft.com/office/officeart/2016/7/layout/RepeatingBendingProcessNew"/>
    <dgm:cxn modelId="{1F36DB80-E7C7-4466-9AEE-6B55BCCA829E}" type="presOf" srcId="{8DF44BE6-3B7E-4FA9-A754-A721B7B4CAB7}" destId="{D82CBE09-D28A-45D9-87D7-28DFC513EB5F}" srcOrd="0" destOrd="0" presId="urn:microsoft.com/office/officeart/2016/7/layout/RepeatingBendingProcessNew"/>
    <dgm:cxn modelId="{684AE78B-1CC7-44B7-83F0-E2F637A32377}" srcId="{6A20D345-9DBD-4035-8046-838B86EF2EAF}" destId="{E04C74AC-DDDD-4E6E-8C21-EC854DE4CEF1}" srcOrd="1" destOrd="0" parTransId="{76C51672-8065-4462-9308-DB558B3C3A22}" sibTransId="{6B8E7A86-603F-40D0-B711-5AAF6A42B9F8}"/>
    <dgm:cxn modelId="{6193D6B0-BCE2-4C5B-B927-BA011AB9858B}" type="presOf" srcId="{156BB2F4-28CA-4A65-B957-F279F5C56644}" destId="{DDC16B8F-E4EA-4F6C-8A67-A9C043D118C7}" srcOrd="0" destOrd="0" presId="urn:microsoft.com/office/officeart/2016/7/layout/RepeatingBendingProcessNew"/>
    <dgm:cxn modelId="{958843BF-61EC-43AB-91E3-636014558380}" type="presOf" srcId="{6B8E7A86-603F-40D0-B711-5AAF6A42B9F8}" destId="{5A0ADA17-6A9C-4DC4-9CB7-6300A6AAAA8D}" srcOrd="1" destOrd="0" presId="urn:microsoft.com/office/officeart/2016/7/layout/RepeatingBendingProcessNew"/>
    <dgm:cxn modelId="{63436BD4-2A90-47A5-A1E7-0B855064C08F}" type="presOf" srcId="{1DD696F4-D8AA-40AD-99B6-AD6B50229783}" destId="{94EBE0F6-416D-47A7-BB99-A9B745EED32D}" srcOrd="0" destOrd="0" presId="urn:microsoft.com/office/officeart/2016/7/layout/RepeatingBendingProcessNew"/>
    <dgm:cxn modelId="{998482D8-B26F-4A5A-99DD-55EB882189A3}" type="presOf" srcId="{17C928DB-9481-4FCF-A0BE-D83F99816F74}" destId="{50FAAD8E-7D03-420A-8701-2772D09B25E4}" srcOrd="1" destOrd="0" presId="urn:microsoft.com/office/officeart/2016/7/layout/RepeatingBendingProcessNew"/>
    <dgm:cxn modelId="{8E1B33DF-947A-491A-AF28-34EB7489E8DC}" type="presOf" srcId="{3174948E-775E-4D8F-8BFE-F0911AE5AFCE}" destId="{7722E8F2-CB04-4441-A57C-B63ECD38A050}" srcOrd="0" destOrd="0" presId="urn:microsoft.com/office/officeart/2016/7/layout/RepeatingBendingProcessNew"/>
    <dgm:cxn modelId="{861150E0-D4F6-4CDF-A3A6-4BC2C064E743}" type="presOf" srcId="{6A20D345-9DBD-4035-8046-838B86EF2EAF}" destId="{BE3CE467-556B-4ACB-A31B-A8BE22BB7E12}" srcOrd="0" destOrd="0" presId="urn:microsoft.com/office/officeart/2016/7/layout/RepeatingBendingProcessNew"/>
    <dgm:cxn modelId="{64B98CE4-7C2E-4C38-BFFA-C3B0E7C7FBBE}" srcId="{6A20D345-9DBD-4035-8046-838B86EF2EAF}" destId="{265B5409-53B6-4C95-9195-E0A7016E3310}" srcOrd="4" destOrd="0" parTransId="{72369DEC-0A63-4D0D-A4B8-C3A90DC3A76E}" sibTransId="{C6FDC9F4-BA19-4E64-8273-49782C67F810}"/>
    <dgm:cxn modelId="{FAF1D7EE-2C15-41F7-9EFE-8DA10A5065D2}" type="presOf" srcId="{C6FDC9F4-BA19-4E64-8273-49782C67F810}" destId="{D83058CD-52AA-4932-A57C-566D455603EB}" srcOrd="1" destOrd="0" presId="urn:microsoft.com/office/officeart/2016/7/layout/RepeatingBendingProcessNew"/>
    <dgm:cxn modelId="{E3C685F9-8F64-4285-9DE6-737C6E15DB70}" type="presOf" srcId="{6B8E7A86-603F-40D0-B711-5AAF6A42B9F8}" destId="{E92C4B42-454D-4108-A1D6-2A08563FC821}" srcOrd="0" destOrd="0" presId="urn:microsoft.com/office/officeart/2016/7/layout/RepeatingBendingProcessNew"/>
    <dgm:cxn modelId="{9202C1FD-89D7-4FD3-9AD9-68A117CE9809}" srcId="{6A20D345-9DBD-4035-8046-838B86EF2EAF}" destId="{8DF44BE6-3B7E-4FA9-A754-A721B7B4CAB7}" srcOrd="0" destOrd="0" parTransId="{EDC73260-45D2-4881-BE2B-A01AFA7B805D}" sibTransId="{A4992CF9-B8B7-4BB1-A1D0-462E9FF1D830}"/>
    <dgm:cxn modelId="{B318E6F0-CB0B-4CDA-8185-2C77BE522E5D}" type="presParOf" srcId="{BE3CE467-556B-4ACB-A31B-A8BE22BB7E12}" destId="{D82CBE09-D28A-45D9-87D7-28DFC513EB5F}" srcOrd="0" destOrd="0" presId="urn:microsoft.com/office/officeart/2016/7/layout/RepeatingBendingProcessNew"/>
    <dgm:cxn modelId="{386E0DA3-8648-462A-8199-A6DEF02F155B}" type="presParOf" srcId="{BE3CE467-556B-4ACB-A31B-A8BE22BB7E12}" destId="{E5ADA5CF-C4AB-453C-91F1-09CB3B3B2376}" srcOrd="1" destOrd="0" presId="urn:microsoft.com/office/officeart/2016/7/layout/RepeatingBendingProcessNew"/>
    <dgm:cxn modelId="{BD083A65-2B99-403A-9E11-8A45B1964899}" type="presParOf" srcId="{E5ADA5CF-C4AB-453C-91F1-09CB3B3B2376}" destId="{E5B95071-62CE-4179-B7BB-F86F8DCA8EEB}" srcOrd="0" destOrd="0" presId="urn:microsoft.com/office/officeart/2016/7/layout/RepeatingBendingProcessNew"/>
    <dgm:cxn modelId="{A53C6472-DC0F-4896-8DEE-A2776EE1A0B0}" type="presParOf" srcId="{BE3CE467-556B-4ACB-A31B-A8BE22BB7E12}" destId="{D841B803-21C6-4DE2-B456-DAE1FAA1903D}" srcOrd="2" destOrd="0" presId="urn:microsoft.com/office/officeart/2016/7/layout/RepeatingBendingProcessNew"/>
    <dgm:cxn modelId="{01BD9ACC-D049-4B16-BADA-F9322D4FABDC}" type="presParOf" srcId="{BE3CE467-556B-4ACB-A31B-A8BE22BB7E12}" destId="{E92C4B42-454D-4108-A1D6-2A08563FC821}" srcOrd="3" destOrd="0" presId="urn:microsoft.com/office/officeart/2016/7/layout/RepeatingBendingProcessNew"/>
    <dgm:cxn modelId="{6F70C7D3-238D-4D43-9EC9-204CFC2760AC}" type="presParOf" srcId="{E92C4B42-454D-4108-A1D6-2A08563FC821}" destId="{5A0ADA17-6A9C-4DC4-9CB7-6300A6AAAA8D}" srcOrd="0" destOrd="0" presId="urn:microsoft.com/office/officeart/2016/7/layout/RepeatingBendingProcessNew"/>
    <dgm:cxn modelId="{93D4A398-0C9C-4F11-A126-21A97713F1C4}" type="presParOf" srcId="{BE3CE467-556B-4ACB-A31B-A8BE22BB7E12}" destId="{DDC16B8F-E4EA-4F6C-8A67-A9C043D118C7}" srcOrd="4" destOrd="0" presId="urn:microsoft.com/office/officeart/2016/7/layout/RepeatingBendingProcessNew"/>
    <dgm:cxn modelId="{DF12B702-190B-41B9-A828-6B85AE746CD3}" type="presParOf" srcId="{BE3CE467-556B-4ACB-A31B-A8BE22BB7E12}" destId="{7722E8F2-CB04-4441-A57C-B63ECD38A050}" srcOrd="5" destOrd="0" presId="urn:microsoft.com/office/officeart/2016/7/layout/RepeatingBendingProcessNew"/>
    <dgm:cxn modelId="{51F1A3AF-49FC-43F1-882A-CC9AE9E54210}" type="presParOf" srcId="{7722E8F2-CB04-4441-A57C-B63ECD38A050}" destId="{259C6554-68B5-41A3-9714-01D4EDF8B7E7}" srcOrd="0" destOrd="0" presId="urn:microsoft.com/office/officeart/2016/7/layout/RepeatingBendingProcessNew"/>
    <dgm:cxn modelId="{96A35304-06B1-4023-87F2-AD71EFE963A2}" type="presParOf" srcId="{BE3CE467-556B-4ACB-A31B-A8BE22BB7E12}" destId="{CE010E2B-939F-4B77-8072-2FFE6F59F2E5}" srcOrd="6" destOrd="0" presId="urn:microsoft.com/office/officeart/2016/7/layout/RepeatingBendingProcessNew"/>
    <dgm:cxn modelId="{8DFB26DD-E4C1-4C66-9DB5-C94653C198EA}" type="presParOf" srcId="{BE3CE467-556B-4ACB-A31B-A8BE22BB7E12}" destId="{065B6950-EA79-4DFE-9E04-AA822B2F030C}" srcOrd="7" destOrd="0" presId="urn:microsoft.com/office/officeart/2016/7/layout/RepeatingBendingProcessNew"/>
    <dgm:cxn modelId="{49D67275-8321-4D72-9789-7A99A8DCF548}" type="presParOf" srcId="{065B6950-EA79-4DFE-9E04-AA822B2F030C}" destId="{50FAAD8E-7D03-420A-8701-2772D09B25E4}" srcOrd="0" destOrd="0" presId="urn:microsoft.com/office/officeart/2016/7/layout/RepeatingBendingProcessNew"/>
    <dgm:cxn modelId="{FFF4A6B6-1472-4DBC-A350-C8A41EE08565}" type="presParOf" srcId="{BE3CE467-556B-4ACB-A31B-A8BE22BB7E12}" destId="{2E5CE1FF-8486-4FC5-BC9A-9CBC245832EC}" srcOrd="8" destOrd="0" presId="urn:microsoft.com/office/officeart/2016/7/layout/RepeatingBendingProcessNew"/>
    <dgm:cxn modelId="{0FC4B3DF-F2BD-42B2-960A-B2FA659EB9D8}" type="presParOf" srcId="{BE3CE467-556B-4ACB-A31B-A8BE22BB7E12}" destId="{A8012051-2BAF-438B-81C4-86F1597529CC}" srcOrd="9" destOrd="0" presId="urn:microsoft.com/office/officeart/2016/7/layout/RepeatingBendingProcessNew"/>
    <dgm:cxn modelId="{87763989-7A32-442E-8BB5-78C88205A862}" type="presParOf" srcId="{A8012051-2BAF-438B-81C4-86F1597529CC}" destId="{D83058CD-52AA-4932-A57C-566D455603EB}" srcOrd="0" destOrd="0" presId="urn:microsoft.com/office/officeart/2016/7/layout/RepeatingBendingProcessNew"/>
    <dgm:cxn modelId="{7231B4EA-71FE-4EE9-A653-2F46539B9D77}" type="presParOf" srcId="{BE3CE467-556B-4ACB-A31B-A8BE22BB7E12}" destId="{94EBE0F6-416D-47A7-BB99-A9B745EED32D}"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D2AFF0-0DE7-46A9-9004-D937DD00E70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935D2C4-8CEC-40E4-B8FE-0F96D262A169}">
      <dgm:prSet/>
      <dgm:spPr/>
      <dgm:t>
        <a:bodyPr/>
        <a:lstStyle/>
        <a:p>
          <a:pPr>
            <a:lnSpc>
              <a:spcPct val="100000"/>
            </a:lnSpc>
          </a:pPr>
          <a:r>
            <a:rPr lang="en-IN"/>
            <a:t>Word Cloud is a visualization technique for text data wherein each word is picturized with its importance in the context or its frequency.</a:t>
          </a:r>
          <a:endParaRPr lang="en-US"/>
        </a:p>
      </dgm:t>
    </dgm:pt>
    <dgm:pt modelId="{2005861F-C01D-48B0-8B27-853E78709B58}" type="parTrans" cxnId="{6E6EA4B1-3A40-49FE-A220-1B100BEAAF3F}">
      <dgm:prSet/>
      <dgm:spPr/>
      <dgm:t>
        <a:bodyPr/>
        <a:lstStyle/>
        <a:p>
          <a:endParaRPr lang="en-US"/>
        </a:p>
      </dgm:t>
    </dgm:pt>
    <dgm:pt modelId="{1A505971-4108-4F9E-BEF3-87965FF3F89C}" type="sibTrans" cxnId="{6E6EA4B1-3A40-49FE-A220-1B100BEAAF3F}">
      <dgm:prSet/>
      <dgm:spPr/>
      <dgm:t>
        <a:bodyPr/>
        <a:lstStyle/>
        <a:p>
          <a:endParaRPr lang="en-US"/>
        </a:p>
      </dgm:t>
    </dgm:pt>
    <dgm:pt modelId="{5B5CBC63-7886-4E22-AC95-3D72FE6C6C03}">
      <dgm:prSet/>
      <dgm:spPr/>
      <dgm:t>
        <a:bodyPr/>
        <a:lstStyle/>
        <a:p>
          <a:pPr>
            <a:lnSpc>
              <a:spcPct val="100000"/>
            </a:lnSpc>
          </a:pPr>
          <a:r>
            <a:rPr lang="en-IN"/>
            <a:t>The more commonly the term appears within the text being analysed, the larger the word appears in the image generated.</a:t>
          </a:r>
          <a:endParaRPr lang="en-US"/>
        </a:p>
      </dgm:t>
    </dgm:pt>
    <dgm:pt modelId="{A3FE0562-CBBB-4A7D-BC14-E79593FD39D2}" type="parTrans" cxnId="{83E51274-3143-455A-A485-C22C5029ED9F}">
      <dgm:prSet/>
      <dgm:spPr/>
      <dgm:t>
        <a:bodyPr/>
        <a:lstStyle/>
        <a:p>
          <a:endParaRPr lang="en-US"/>
        </a:p>
      </dgm:t>
    </dgm:pt>
    <dgm:pt modelId="{22B3D2E3-F4A4-4DF2-B7E9-3142DF99E5B3}" type="sibTrans" cxnId="{83E51274-3143-455A-A485-C22C5029ED9F}">
      <dgm:prSet/>
      <dgm:spPr/>
      <dgm:t>
        <a:bodyPr/>
        <a:lstStyle/>
        <a:p>
          <a:endParaRPr lang="en-US"/>
        </a:p>
      </dgm:t>
    </dgm:pt>
    <dgm:pt modelId="{AC2ABA25-6515-45CE-A2B3-7647616FB95F}">
      <dgm:prSet/>
      <dgm:spPr/>
      <dgm:t>
        <a:bodyPr/>
        <a:lstStyle/>
        <a:p>
          <a:pPr>
            <a:lnSpc>
              <a:spcPct val="100000"/>
            </a:lnSpc>
          </a:pPr>
          <a:r>
            <a:rPr lang="en-IN"/>
            <a:t>The enlarged texts are the greatest number of words used there and small texts are the smaller number of words used.</a:t>
          </a:r>
          <a:endParaRPr lang="en-US"/>
        </a:p>
      </dgm:t>
    </dgm:pt>
    <dgm:pt modelId="{EA9A7D22-9B5A-4E66-A365-038E59268C7F}" type="parTrans" cxnId="{AEF94879-7CBD-4F8E-87D6-E6060980100E}">
      <dgm:prSet/>
      <dgm:spPr/>
      <dgm:t>
        <a:bodyPr/>
        <a:lstStyle/>
        <a:p>
          <a:endParaRPr lang="en-US"/>
        </a:p>
      </dgm:t>
    </dgm:pt>
    <dgm:pt modelId="{030B79DE-B371-4AD6-936F-61ACABADAAB5}" type="sibTrans" cxnId="{AEF94879-7CBD-4F8E-87D6-E6060980100E}">
      <dgm:prSet/>
      <dgm:spPr/>
      <dgm:t>
        <a:bodyPr/>
        <a:lstStyle/>
        <a:p>
          <a:endParaRPr lang="en-US"/>
        </a:p>
      </dgm:t>
    </dgm:pt>
    <dgm:pt modelId="{BFE74CC6-17D2-41ED-B45B-1CB90EF0AC84}" type="pres">
      <dgm:prSet presAssocID="{E8D2AFF0-0DE7-46A9-9004-D937DD00E709}" presName="root" presStyleCnt="0">
        <dgm:presLayoutVars>
          <dgm:dir/>
          <dgm:resizeHandles val="exact"/>
        </dgm:presLayoutVars>
      </dgm:prSet>
      <dgm:spPr/>
    </dgm:pt>
    <dgm:pt modelId="{C0334EE3-EBE1-4D3F-B28A-D7D8CB006366}" type="pres">
      <dgm:prSet presAssocID="{3935D2C4-8CEC-40E4-B8FE-0F96D262A169}" presName="compNode" presStyleCnt="0"/>
      <dgm:spPr/>
    </dgm:pt>
    <dgm:pt modelId="{DAC7B926-5838-45AD-B83B-AF9321818F01}" type="pres">
      <dgm:prSet presAssocID="{3935D2C4-8CEC-40E4-B8FE-0F96D262A169}" presName="bgRect" presStyleLbl="bgShp" presStyleIdx="0" presStyleCnt="3"/>
      <dgm:spPr/>
    </dgm:pt>
    <dgm:pt modelId="{BDE74F1C-7663-4FA4-9192-62B2E8388636}" type="pres">
      <dgm:prSet presAssocID="{3935D2C4-8CEC-40E4-B8FE-0F96D262A1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DE406BA4-AC3C-4E66-8CAF-E4974E1EEBB5}" type="pres">
      <dgm:prSet presAssocID="{3935D2C4-8CEC-40E4-B8FE-0F96D262A169}" presName="spaceRect" presStyleCnt="0"/>
      <dgm:spPr/>
    </dgm:pt>
    <dgm:pt modelId="{8D567D0E-091C-4056-83EF-5C7623628814}" type="pres">
      <dgm:prSet presAssocID="{3935D2C4-8CEC-40E4-B8FE-0F96D262A169}" presName="parTx" presStyleLbl="revTx" presStyleIdx="0" presStyleCnt="3">
        <dgm:presLayoutVars>
          <dgm:chMax val="0"/>
          <dgm:chPref val="0"/>
        </dgm:presLayoutVars>
      </dgm:prSet>
      <dgm:spPr/>
    </dgm:pt>
    <dgm:pt modelId="{BF30EADD-C8CF-4332-8075-3FAC9261097E}" type="pres">
      <dgm:prSet presAssocID="{1A505971-4108-4F9E-BEF3-87965FF3F89C}" presName="sibTrans" presStyleCnt="0"/>
      <dgm:spPr/>
    </dgm:pt>
    <dgm:pt modelId="{FA3758ED-8C40-4304-9B57-94D80222AB03}" type="pres">
      <dgm:prSet presAssocID="{5B5CBC63-7886-4E22-AC95-3D72FE6C6C03}" presName="compNode" presStyleCnt="0"/>
      <dgm:spPr/>
    </dgm:pt>
    <dgm:pt modelId="{3BA85B01-ED69-4139-8063-02D4EDE29B51}" type="pres">
      <dgm:prSet presAssocID="{5B5CBC63-7886-4E22-AC95-3D72FE6C6C03}" presName="bgRect" presStyleLbl="bgShp" presStyleIdx="1" presStyleCnt="3"/>
      <dgm:spPr/>
    </dgm:pt>
    <dgm:pt modelId="{E4FB62E1-8BAD-44C4-B0C0-ABB132E6A2C8}" type="pres">
      <dgm:prSet presAssocID="{5B5CBC63-7886-4E22-AC95-3D72FE6C6C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518AA48F-F1C4-4F57-9794-4A48AB458D7D}" type="pres">
      <dgm:prSet presAssocID="{5B5CBC63-7886-4E22-AC95-3D72FE6C6C03}" presName="spaceRect" presStyleCnt="0"/>
      <dgm:spPr/>
    </dgm:pt>
    <dgm:pt modelId="{006B6CBA-7B56-4AAA-8BB9-BF9D207CB5C6}" type="pres">
      <dgm:prSet presAssocID="{5B5CBC63-7886-4E22-AC95-3D72FE6C6C03}" presName="parTx" presStyleLbl="revTx" presStyleIdx="1" presStyleCnt="3">
        <dgm:presLayoutVars>
          <dgm:chMax val="0"/>
          <dgm:chPref val="0"/>
        </dgm:presLayoutVars>
      </dgm:prSet>
      <dgm:spPr/>
    </dgm:pt>
    <dgm:pt modelId="{F405C7B8-9334-4760-9EC4-1AD21B0599FC}" type="pres">
      <dgm:prSet presAssocID="{22B3D2E3-F4A4-4DF2-B7E9-3142DF99E5B3}" presName="sibTrans" presStyleCnt="0"/>
      <dgm:spPr/>
    </dgm:pt>
    <dgm:pt modelId="{21E82964-991B-4760-8EBC-5AB5D59DD0F6}" type="pres">
      <dgm:prSet presAssocID="{AC2ABA25-6515-45CE-A2B3-7647616FB95F}" presName="compNode" presStyleCnt="0"/>
      <dgm:spPr/>
    </dgm:pt>
    <dgm:pt modelId="{E077FC7B-EBCA-4BAB-A186-CF25683106A0}" type="pres">
      <dgm:prSet presAssocID="{AC2ABA25-6515-45CE-A2B3-7647616FB95F}" presName="bgRect" presStyleLbl="bgShp" presStyleIdx="2" presStyleCnt="3"/>
      <dgm:spPr/>
    </dgm:pt>
    <dgm:pt modelId="{D74604C6-994B-4217-BFB2-70761B200133}" type="pres">
      <dgm:prSet presAssocID="{AC2ABA25-6515-45CE-A2B3-7647616FB9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Book"/>
        </a:ext>
      </dgm:extLst>
    </dgm:pt>
    <dgm:pt modelId="{576DE1EC-A699-459C-88F7-5107C5019860}" type="pres">
      <dgm:prSet presAssocID="{AC2ABA25-6515-45CE-A2B3-7647616FB95F}" presName="spaceRect" presStyleCnt="0"/>
      <dgm:spPr/>
    </dgm:pt>
    <dgm:pt modelId="{342C7BA3-A2DF-48D3-A46D-278D5AABC6E5}" type="pres">
      <dgm:prSet presAssocID="{AC2ABA25-6515-45CE-A2B3-7647616FB95F}" presName="parTx" presStyleLbl="revTx" presStyleIdx="2" presStyleCnt="3">
        <dgm:presLayoutVars>
          <dgm:chMax val="0"/>
          <dgm:chPref val="0"/>
        </dgm:presLayoutVars>
      </dgm:prSet>
      <dgm:spPr/>
    </dgm:pt>
  </dgm:ptLst>
  <dgm:cxnLst>
    <dgm:cxn modelId="{83E51274-3143-455A-A485-C22C5029ED9F}" srcId="{E8D2AFF0-0DE7-46A9-9004-D937DD00E709}" destId="{5B5CBC63-7886-4E22-AC95-3D72FE6C6C03}" srcOrd="1" destOrd="0" parTransId="{A3FE0562-CBBB-4A7D-BC14-E79593FD39D2}" sibTransId="{22B3D2E3-F4A4-4DF2-B7E9-3142DF99E5B3}"/>
    <dgm:cxn modelId="{506CD578-F0FF-412E-B40D-A2B9CD1C4175}" type="presOf" srcId="{5B5CBC63-7886-4E22-AC95-3D72FE6C6C03}" destId="{006B6CBA-7B56-4AAA-8BB9-BF9D207CB5C6}" srcOrd="0" destOrd="0" presId="urn:microsoft.com/office/officeart/2018/2/layout/IconVerticalSolidList"/>
    <dgm:cxn modelId="{AEF94879-7CBD-4F8E-87D6-E6060980100E}" srcId="{E8D2AFF0-0DE7-46A9-9004-D937DD00E709}" destId="{AC2ABA25-6515-45CE-A2B3-7647616FB95F}" srcOrd="2" destOrd="0" parTransId="{EA9A7D22-9B5A-4E66-A365-038E59268C7F}" sibTransId="{030B79DE-B371-4AD6-936F-61ACABADAAB5}"/>
    <dgm:cxn modelId="{6E6EA4B1-3A40-49FE-A220-1B100BEAAF3F}" srcId="{E8D2AFF0-0DE7-46A9-9004-D937DD00E709}" destId="{3935D2C4-8CEC-40E4-B8FE-0F96D262A169}" srcOrd="0" destOrd="0" parTransId="{2005861F-C01D-48B0-8B27-853E78709B58}" sibTransId="{1A505971-4108-4F9E-BEF3-87965FF3F89C}"/>
    <dgm:cxn modelId="{28184EB8-C7DF-4121-8A52-FEF6D9DEFD13}" type="presOf" srcId="{3935D2C4-8CEC-40E4-B8FE-0F96D262A169}" destId="{8D567D0E-091C-4056-83EF-5C7623628814}" srcOrd="0" destOrd="0" presId="urn:microsoft.com/office/officeart/2018/2/layout/IconVerticalSolidList"/>
    <dgm:cxn modelId="{B002E8C9-6744-4EE7-9141-BF4937BE36DB}" type="presOf" srcId="{AC2ABA25-6515-45CE-A2B3-7647616FB95F}" destId="{342C7BA3-A2DF-48D3-A46D-278D5AABC6E5}" srcOrd="0" destOrd="0" presId="urn:microsoft.com/office/officeart/2018/2/layout/IconVerticalSolidList"/>
    <dgm:cxn modelId="{90FEC2F7-14A4-4E89-8908-EA91DC2F9E5F}" type="presOf" srcId="{E8D2AFF0-0DE7-46A9-9004-D937DD00E709}" destId="{BFE74CC6-17D2-41ED-B45B-1CB90EF0AC84}" srcOrd="0" destOrd="0" presId="urn:microsoft.com/office/officeart/2018/2/layout/IconVerticalSolidList"/>
    <dgm:cxn modelId="{30862021-C30E-454E-86EE-A72222DB3189}" type="presParOf" srcId="{BFE74CC6-17D2-41ED-B45B-1CB90EF0AC84}" destId="{C0334EE3-EBE1-4D3F-B28A-D7D8CB006366}" srcOrd="0" destOrd="0" presId="urn:microsoft.com/office/officeart/2018/2/layout/IconVerticalSolidList"/>
    <dgm:cxn modelId="{BDA52F38-ACE0-4EDC-BC7A-07E5F21CA889}" type="presParOf" srcId="{C0334EE3-EBE1-4D3F-B28A-D7D8CB006366}" destId="{DAC7B926-5838-45AD-B83B-AF9321818F01}" srcOrd="0" destOrd="0" presId="urn:microsoft.com/office/officeart/2018/2/layout/IconVerticalSolidList"/>
    <dgm:cxn modelId="{DF768E08-251A-4091-A328-374487640C11}" type="presParOf" srcId="{C0334EE3-EBE1-4D3F-B28A-D7D8CB006366}" destId="{BDE74F1C-7663-4FA4-9192-62B2E8388636}" srcOrd="1" destOrd="0" presId="urn:microsoft.com/office/officeart/2018/2/layout/IconVerticalSolidList"/>
    <dgm:cxn modelId="{64A364ED-71D2-45F7-B779-0F7736F25D00}" type="presParOf" srcId="{C0334EE3-EBE1-4D3F-B28A-D7D8CB006366}" destId="{DE406BA4-AC3C-4E66-8CAF-E4974E1EEBB5}" srcOrd="2" destOrd="0" presId="urn:microsoft.com/office/officeart/2018/2/layout/IconVerticalSolidList"/>
    <dgm:cxn modelId="{2031D686-80FA-42A7-88BC-64BF8D65BD36}" type="presParOf" srcId="{C0334EE3-EBE1-4D3F-B28A-D7D8CB006366}" destId="{8D567D0E-091C-4056-83EF-5C7623628814}" srcOrd="3" destOrd="0" presId="urn:microsoft.com/office/officeart/2018/2/layout/IconVerticalSolidList"/>
    <dgm:cxn modelId="{6F32929F-EE2B-4D02-9B5E-675292CB02E6}" type="presParOf" srcId="{BFE74CC6-17D2-41ED-B45B-1CB90EF0AC84}" destId="{BF30EADD-C8CF-4332-8075-3FAC9261097E}" srcOrd="1" destOrd="0" presId="urn:microsoft.com/office/officeart/2018/2/layout/IconVerticalSolidList"/>
    <dgm:cxn modelId="{34424C57-3D6D-4C17-91A2-30D45B6DF5C0}" type="presParOf" srcId="{BFE74CC6-17D2-41ED-B45B-1CB90EF0AC84}" destId="{FA3758ED-8C40-4304-9B57-94D80222AB03}" srcOrd="2" destOrd="0" presId="urn:microsoft.com/office/officeart/2018/2/layout/IconVerticalSolidList"/>
    <dgm:cxn modelId="{E6A8FC1F-0586-4155-AB77-CDB2CF0D5A64}" type="presParOf" srcId="{FA3758ED-8C40-4304-9B57-94D80222AB03}" destId="{3BA85B01-ED69-4139-8063-02D4EDE29B51}" srcOrd="0" destOrd="0" presId="urn:microsoft.com/office/officeart/2018/2/layout/IconVerticalSolidList"/>
    <dgm:cxn modelId="{B03528F9-1967-4BE0-AA4A-79A48D1DF8A5}" type="presParOf" srcId="{FA3758ED-8C40-4304-9B57-94D80222AB03}" destId="{E4FB62E1-8BAD-44C4-B0C0-ABB132E6A2C8}" srcOrd="1" destOrd="0" presId="urn:microsoft.com/office/officeart/2018/2/layout/IconVerticalSolidList"/>
    <dgm:cxn modelId="{C413CEA3-B946-4598-B379-23B4BB511A1F}" type="presParOf" srcId="{FA3758ED-8C40-4304-9B57-94D80222AB03}" destId="{518AA48F-F1C4-4F57-9794-4A48AB458D7D}" srcOrd="2" destOrd="0" presId="urn:microsoft.com/office/officeart/2018/2/layout/IconVerticalSolidList"/>
    <dgm:cxn modelId="{E93757BF-FD56-4629-B011-7F9DD98FE9FB}" type="presParOf" srcId="{FA3758ED-8C40-4304-9B57-94D80222AB03}" destId="{006B6CBA-7B56-4AAA-8BB9-BF9D207CB5C6}" srcOrd="3" destOrd="0" presId="urn:microsoft.com/office/officeart/2018/2/layout/IconVerticalSolidList"/>
    <dgm:cxn modelId="{49D98F4E-A976-4CBA-8419-1DD740D34AEA}" type="presParOf" srcId="{BFE74CC6-17D2-41ED-B45B-1CB90EF0AC84}" destId="{F405C7B8-9334-4760-9EC4-1AD21B0599FC}" srcOrd="3" destOrd="0" presId="urn:microsoft.com/office/officeart/2018/2/layout/IconVerticalSolidList"/>
    <dgm:cxn modelId="{EA37434F-5646-4958-99BF-06CC446F62AD}" type="presParOf" srcId="{BFE74CC6-17D2-41ED-B45B-1CB90EF0AC84}" destId="{21E82964-991B-4760-8EBC-5AB5D59DD0F6}" srcOrd="4" destOrd="0" presId="urn:microsoft.com/office/officeart/2018/2/layout/IconVerticalSolidList"/>
    <dgm:cxn modelId="{DD8E8F42-5696-41DE-9C4F-936AD293EFB2}" type="presParOf" srcId="{21E82964-991B-4760-8EBC-5AB5D59DD0F6}" destId="{E077FC7B-EBCA-4BAB-A186-CF25683106A0}" srcOrd="0" destOrd="0" presId="urn:microsoft.com/office/officeart/2018/2/layout/IconVerticalSolidList"/>
    <dgm:cxn modelId="{D49298D1-0567-43E3-9B15-EFF3DB2BBD5A}" type="presParOf" srcId="{21E82964-991B-4760-8EBC-5AB5D59DD0F6}" destId="{D74604C6-994B-4217-BFB2-70761B200133}" srcOrd="1" destOrd="0" presId="urn:microsoft.com/office/officeart/2018/2/layout/IconVerticalSolidList"/>
    <dgm:cxn modelId="{B24ECD9B-B7F6-4877-AF55-DAF1433B161B}" type="presParOf" srcId="{21E82964-991B-4760-8EBC-5AB5D59DD0F6}" destId="{576DE1EC-A699-459C-88F7-5107C5019860}" srcOrd="2" destOrd="0" presId="urn:microsoft.com/office/officeart/2018/2/layout/IconVerticalSolidList"/>
    <dgm:cxn modelId="{DFA69502-8ED4-41AE-8270-29134ADE874B}" type="presParOf" srcId="{21E82964-991B-4760-8EBC-5AB5D59DD0F6}" destId="{342C7BA3-A2DF-48D3-A46D-278D5AABC6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174A278-0834-4A26-860C-A00966FFD75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6A83FFE3-6D0B-414C-B801-CA7D566BD3B8}">
      <dgm:prSet/>
      <dgm:spPr/>
      <dgm:t>
        <a:bodyPr/>
        <a:lstStyle/>
        <a:p>
          <a:r>
            <a:rPr lang="en-IN"/>
            <a:t>Python 3.10 </a:t>
          </a:r>
          <a:endParaRPr lang="en-US"/>
        </a:p>
      </dgm:t>
    </dgm:pt>
    <dgm:pt modelId="{8DC263EA-8971-4F20-8734-498AEB44A524}" type="parTrans" cxnId="{778B3CDE-3155-4AE5-BB1F-404AF56E8DEE}">
      <dgm:prSet/>
      <dgm:spPr/>
      <dgm:t>
        <a:bodyPr/>
        <a:lstStyle/>
        <a:p>
          <a:endParaRPr lang="en-US"/>
        </a:p>
      </dgm:t>
    </dgm:pt>
    <dgm:pt modelId="{A19C0B63-D1E7-42FC-9133-CEED150B7E2A}" type="sibTrans" cxnId="{778B3CDE-3155-4AE5-BB1F-404AF56E8DEE}">
      <dgm:prSet/>
      <dgm:spPr/>
      <dgm:t>
        <a:bodyPr/>
        <a:lstStyle/>
        <a:p>
          <a:endParaRPr lang="en-US"/>
        </a:p>
      </dgm:t>
    </dgm:pt>
    <dgm:pt modelId="{494344F9-CA87-4F04-8C4B-24B2D48E755B}">
      <dgm:prSet/>
      <dgm:spPr/>
      <dgm:t>
        <a:bodyPr/>
        <a:lstStyle/>
        <a:p>
          <a:r>
            <a:rPr lang="en-IN"/>
            <a:t>NumPy. </a:t>
          </a:r>
          <a:endParaRPr lang="en-US"/>
        </a:p>
      </dgm:t>
    </dgm:pt>
    <dgm:pt modelId="{CAABF765-E12B-47A2-8BF5-DB1A27A2A371}" type="parTrans" cxnId="{51D04F64-542D-4DD1-81F7-47F9721B7E57}">
      <dgm:prSet/>
      <dgm:spPr/>
      <dgm:t>
        <a:bodyPr/>
        <a:lstStyle/>
        <a:p>
          <a:endParaRPr lang="en-US"/>
        </a:p>
      </dgm:t>
    </dgm:pt>
    <dgm:pt modelId="{BF3C6DBB-2FEB-4F27-84B4-9B5080807253}" type="sibTrans" cxnId="{51D04F64-542D-4DD1-81F7-47F9721B7E57}">
      <dgm:prSet/>
      <dgm:spPr/>
      <dgm:t>
        <a:bodyPr/>
        <a:lstStyle/>
        <a:p>
          <a:endParaRPr lang="en-US"/>
        </a:p>
      </dgm:t>
    </dgm:pt>
    <dgm:pt modelId="{7F7CCFCC-698D-46A1-A811-2FC9DCE6E5D7}">
      <dgm:prSet/>
      <dgm:spPr/>
      <dgm:t>
        <a:bodyPr/>
        <a:lstStyle/>
        <a:p>
          <a:r>
            <a:rPr lang="en-IN"/>
            <a:t>Pandas. </a:t>
          </a:r>
          <a:endParaRPr lang="en-US"/>
        </a:p>
      </dgm:t>
    </dgm:pt>
    <dgm:pt modelId="{6A1EE1B6-9E2F-4E85-8496-6E2DA05E4B78}" type="parTrans" cxnId="{1CB3F24F-D17C-4853-BA0F-19EED44FCE39}">
      <dgm:prSet/>
      <dgm:spPr/>
      <dgm:t>
        <a:bodyPr/>
        <a:lstStyle/>
        <a:p>
          <a:endParaRPr lang="en-US"/>
        </a:p>
      </dgm:t>
    </dgm:pt>
    <dgm:pt modelId="{30050B4E-27A8-4868-A690-68CEE74EFBAE}" type="sibTrans" cxnId="{1CB3F24F-D17C-4853-BA0F-19EED44FCE39}">
      <dgm:prSet/>
      <dgm:spPr/>
      <dgm:t>
        <a:bodyPr/>
        <a:lstStyle/>
        <a:p>
          <a:endParaRPr lang="en-US"/>
        </a:p>
      </dgm:t>
    </dgm:pt>
    <dgm:pt modelId="{172A7066-12E0-4AC0-877D-40A30277BCAF}">
      <dgm:prSet/>
      <dgm:spPr/>
      <dgm:t>
        <a:bodyPr/>
        <a:lstStyle/>
        <a:p>
          <a:r>
            <a:rPr lang="en-IN"/>
            <a:t>Matplotlib. </a:t>
          </a:r>
          <a:endParaRPr lang="en-US"/>
        </a:p>
      </dgm:t>
    </dgm:pt>
    <dgm:pt modelId="{7E990437-2BC6-4C24-A51C-4B242FEF03AC}" type="parTrans" cxnId="{9EE5AAA1-B0FA-4F90-9DDE-BD1BDEA979CB}">
      <dgm:prSet/>
      <dgm:spPr/>
      <dgm:t>
        <a:bodyPr/>
        <a:lstStyle/>
        <a:p>
          <a:endParaRPr lang="en-US"/>
        </a:p>
      </dgm:t>
    </dgm:pt>
    <dgm:pt modelId="{33908D88-3DF0-484E-BF83-A67843960373}" type="sibTrans" cxnId="{9EE5AAA1-B0FA-4F90-9DDE-BD1BDEA979CB}">
      <dgm:prSet/>
      <dgm:spPr/>
      <dgm:t>
        <a:bodyPr/>
        <a:lstStyle/>
        <a:p>
          <a:endParaRPr lang="en-US"/>
        </a:p>
      </dgm:t>
    </dgm:pt>
    <dgm:pt modelId="{991DE2E2-2001-4831-8654-684ACA39907B}">
      <dgm:prSet/>
      <dgm:spPr/>
      <dgm:t>
        <a:bodyPr/>
        <a:lstStyle/>
        <a:p>
          <a:r>
            <a:rPr lang="en-IN"/>
            <a:t>Seaborn. 6. Data science. </a:t>
          </a:r>
          <a:endParaRPr lang="en-US"/>
        </a:p>
      </dgm:t>
    </dgm:pt>
    <dgm:pt modelId="{DD001382-E563-43C3-9FB0-54A52C78DE02}" type="parTrans" cxnId="{BD90BD88-6256-4C53-BAF8-F3C3E568FEAA}">
      <dgm:prSet/>
      <dgm:spPr/>
      <dgm:t>
        <a:bodyPr/>
        <a:lstStyle/>
        <a:p>
          <a:endParaRPr lang="en-US"/>
        </a:p>
      </dgm:t>
    </dgm:pt>
    <dgm:pt modelId="{36F9270C-94B3-43C0-86F1-0CF02CED4565}" type="sibTrans" cxnId="{BD90BD88-6256-4C53-BAF8-F3C3E568FEAA}">
      <dgm:prSet/>
      <dgm:spPr/>
      <dgm:t>
        <a:bodyPr/>
        <a:lstStyle/>
        <a:p>
          <a:endParaRPr lang="en-US"/>
        </a:p>
      </dgm:t>
    </dgm:pt>
    <dgm:pt modelId="{AF444E56-78E2-41A3-BAF0-1409DBEE1A7F}">
      <dgm:prSet/>
      <dgm:spPr/>
      <dgm:t>
        <a:bodyPr/>
        <a:lstStyle/>
        <a:p>
          <a:r>
            <a:rPr lang="en-IN"/>
            <a:t>SciPy </a:t>
          </a:r>
          <a:endParaRPr lang="en-US"/>
        </a:p>
      </dgm:t>
    </dgm:pt>
    <dgm:pt modelId="{7847206B-AE82-4037-A17E-EDB527A80A75}" type="parTrans" cxnId="{99909B17-47EF-45E9-B789-B241F015E193}">
      <dgm:prSet/>
      <dgm:spPr/>
      <dgm:t>
        <a:bodyPr/>
        <a:lstStyle/>
        <a:p>
          <a:endParaRPr lang="en-US"/>
        </a:p>
      </dgm:t>
    </dgm:pt>
    <dgm:pt modelId="{74545D6D-708E-4B13-B0CA-FABF1D2BE114}" type="sibTrans" cxnId="{99909B17-47EF-45E9-B789-B241F015E193}">
      <dgm:prSet/>
      <dgm:spPr/>
      <dgm:t>
        <a:bodyPr/>
        <a:lstStyle/>
        <a:p>
          <a:endParaRPr lang="en-US"/>
        </a:p>
      </dgm:t>
    </dgm:pt>
    <dgm:pt modelId="{EF97B87F-A785-4CD0-964D-C55C5EDD63AD}">
      <dgm:prSet/>
      <dgm:spPr/>
      <dgm:t>
        <a:bodyPr/>
        <a:lstStyle/>
        <a:p>
          <a:r>
            <a:rPr lang="en-IN"/>
            <a:t>Sklearn. </a:t>
          </a:r>
          <a:endParaRPr lang="en-US"/>
        </a:p>
      </dgm:t>
    </dgm:pt>
    <dgm:pt modelId="{A261184B-C7F9-40D9-B73D-67F20526B1E4}" type="parTrans" cxnId="{888D0240-1AC8-48FB-932E-54B4CFE0826E}">
      <dgm:prSet/>
      <dgm:spPr/>
      <dgm:t>
        <a:bodyPr/>
        <a:lstStyle/>
        <a:p>
          <a:endParaRPr lang="en-US"/>
        </a:p>
      </dgm:t>
    </dgm:pt>
    <dgm:pt modelId="{620DBDBD-8A98-4298-B37B-81EDB6E77E61}" type="sibTrans" cxnId="{888D0240-1AC8-48FB-932E-54B4CFE0826E}">
      <dgm:prSet/>
      <dgm:spPr/>
      <dgm:t>
        <a:bodyPr/>
        <a:lstStyle/>
        <a:p>
          <a:endParaRPr lang="en-US"/>
        </a:p>
      </dgm:t>
    </dgm:pt>
    <dgm:pt modelId="{3FA28C2A-61B8-4E96-A36C-9B0CC9BEA484}">
      <dgm:prSet/>
      <dgm:spPr/>
      <dgm:t>
        <a:bodyPr/>
        <a:lstStyle/>
        <a:p>
          <a:r>
            <a:rPr lang="en-IN"/>
            <a:t>Anaconda Environment, Jupyter Notebook.</a:t>
          </a:r>
          <a:endParaRPr lang="en-US"/>
        </a:p>
      </dgm:t>
    </dgm:pt>
    <dgm:pt modelId="{2F058979-652B-487E-A12B-C10B26BBE32C}" type="parTrans" cxnId="{6E9D0658-6954-429B-B2CF-DB6B37FBD6AC}">
      <dgm:prSet/>
      <dgm:spPr/>
      <dgm:t>
        <a:bodyPr/>
        <a:lstStyle/>
        <a:p>
          <a:endParaRPr lang="en-US"/>
        </a:p>
      </dgm:t>
    </dgm:pt>
    <dgm:pt modelId="{65CBB001-13DB-4B9E-BC7B-5998D61B008D}" type="sibTrans" cxnId="{6E9D0658-6954-429B-B2CF-DB6B37FBD6AC}">
      <dgm:prSet/>
      <dgm:spPr/>
      <dgm:t>
        <a:bodyPr/>
        <a:lstStyle/>
        <a:p>
          <a:endParaRPr lang="en-US"/>
        </a:p>
      </dgm:t>
    </dgm:pt>
    <dgm:pt modelId="{04554C86-6D6F-4B3E-821E-F072214BAAC6}" type="pres">
      <dgm:prSet presAssocID="{6174A278-0834-4A26-860C-A00966FFD75C}" presName="diagram" presStyleCnt="0">
        <dgm:presLayoutVars>
          <dgm:dir/>
          <dgm:resizeHandles val="exact"/>
        </dgm:presLayoutVars>
      </dgm:prSet>
      <dgm:spPr/>
    </dgm:pt>
    <dgm:pt modelId="{DBCF12BA-6FA2-41B2-8926-38A202919F24}" type="pres">
      <dgm:prSet presAssocID="{6A83FFE3-6D0B-414C-B801-CA7D566BD3B8}" presName="node" presStyleLbl="node1" presStyleIdx="0" presStyleCnt="8">
        <dgm:presLayoutVars>
          <dgm:bulletEnabled val="1"/>
        </dgm:presLayoutVars>
      </dgm:prSet>
      <dgm:spPr/>
    </dgm:pt>
    <dgm:pt modelId="{4F35C300-FC9E-46D8-B748-0B82595303FD}" type="pres">
      <dgm:prSet presAssocID="{A19C0B63-D1E7-42FC-9133-CEED150B7E2A}" presName="sibTrans" presStyleCnt="0"/>
      <dgm:spPr/>
    </dgm:pt>
    <dgm:pt modelId="{766E7E60-C4B3-47AF-BB67-35E74872FB30}" type="pres">
      <dgm:prSet presAssocID="{494344F9-CA87-4F04-8C4B-24B2D48E755B}" presName="node" presStyleLbl="node1" presStyleIdx="1" presStyleCnt="8">
        <dgm:presLayoutVars>
          <dgm:bulletEnabled val="1"/>
        </dgm:presLayoutVars>
      </dgm:prSet>
      <dgm:spPr/>
    </dgm:pt>
    <dgm:pt modelId="{48186120-9C20-4F77-8132-CC285A6290F4}" type="pres">
      <dgm:prSet presAssocID="{BF3C6DBB-2FEB-4F27-84B4-9B5080807253}" presName="sibTrans" presStyleCnt="0"/>
      <dgm:spPr/>
    </dgm:pt>
    <dgm:pt modelId="{E6D5313F-9219-4392-B022-DF52290DD2D9}" type="pres">
      <dgm:prSet presAssocID="{7F7CCFCC-698D-46A1-A811-2FC9DCE6E5D7}" presName="node" presStyleLbl="node1" presStyleIdx="2" presStyleCnt="8">
        <dgm:presLayoutVars>
          <dgm:bulletEnabled val="1"/>
        </dgm:presLayoutVars>
      </dgm:prSet>
      <dgm:spPr/>
    </dgm:pt>
    <dgm:pt modelId="{AEDC31D3-D187-4AFF-A7A7-60F8A9240E32}" type="pres">
      <dgm:prSet presAssocID="{30050B4E-27A8-4868-A690-68CEE74EFBAE}" presName="sibTrans" presStyleCnt="0"/>
      <dgm:spPr/>
    </dgm:pt>
    <dgm:pt modelId="{11675BCC-E4FD-47FD-8B1E-4FA0843A5EC4}" type="pres">
      <dgm:prSet presAssocID="{172A7066-12E0-4AC0-877D-40A30277BCAF}" presName="node" presStyleLbl="node1" presStyleIdx="3" presStyleCnt="8">
        <dgm:presLayoutVars>
          <dgm:bulletEnabled val="1"/>
        </dgm:presLayoutVars>
      </dgm:prSet>
      <dgm:spPr/>
    </dgm:pt>
    <dgm:pt modelId="{0B335AFE-0B03-4860-A5C4-9648BDA2F3D3}" type="pres">
      <dgm:prSet presAssocID="{33908D88-3DF0-484E-BF83-A67843960373}" presName="sibTrans" presStyleCnt="0"/>
      <dgm:spPr/>
    </dgm:pt>
    <dgm:pt modelId="{8DA54D01-58B2-4115-8714-0769E30A90D4}" type="pres">
      <dgm:prSet presAssocID="{991DE2E2-2001-4831-8654-684ACA39907B}" presName="node" presStyleLbl="node1" presStyleIdx="4" presStyleCnt="8">
        <dgm:presLayoutVars>
          <dgm:bulletEnabled val="1"/>
        </dgm:presLayoutVars>
      </dgm:prSet>
      <dgm:spPr/>
    </dgm:pt>
    <dgm:pt modelId="{5159B869-0C27-47DD-9E55-68056210BC28}" type="pres">
      <dgm:prSet presAssocID="{36F9270C-94B3-43C0-86F1-0CF02CED4565}" presName="sibTrans" presStyleCnt="0"/>
      <dgm:spPr/>
    </dgm:pt>
    <dgm:pt modelId="{674117CA-71C4-4C12-BA34-6FFD730D28C3}" type="pres">
      <dgm:prSet presAssocID="{AF444E56-78E2-41A3-BAF0-1409DBEE1A7F}" presName="node" presStyleLbl="node1" presStyleIdx="5" presStyleCnt="8">
        <dgm:presLayoutVars>
          <dgm:bulletEnabled val="1"/>
        </dgm:presLayoutVars>
      </dgm:prSet>
      <dgm:spPr/>
    </dgm:pt>
    <dgm:pt modelId="{1405C1FD-4DF4-48CA-AD6D-A6BA78573D65}" type="pres">
      <dgm:prSet presAssocID="{74545D6D-708E-4B13-B0CA-FABF1D2BE114}" presName="sibTrans" presStyleCnt="0"/>
      <dgm:spPr/>
    </dgm:pt>
    <dgm:pt modelId="{8A0DD23E-1502-4621-A18E-EE5A1ED01213}" type="pres">
      <dgm:prSet presAssocID="{EF97B87F-A785-4CD0-964D-C55C5EDD63AD}" presName="node" presStyleLbl="node1" presStyleIdx="6" presStyleCnt="8">
        <dgm:presLayoutVars>
          <dgm:bulletEnabled val="1"/>
        </dgm:presLayoutVars>
      </dgm:prSet>
      <dgm:spPr/>
    </dgm:pt>
    <dgm:pt modelId="{CB2F5738-8C06-46A2-970D-FE9E43ADC5B8}" type="pres">
      <dgm:prSet presAssocID="{620DBDBD-8A98-4298-B37B-81EDB6E77E61}" presName="sibTrans" presStyleCnt="0"/>
      <dgm:spPr/>
    </dgm:pt>
    <dgm:pt modelId="{BED394B0-8773-47A9-BE43-3D13AE7AD8B2}" type="pres">
      <dgm:prSet presAssocID="{3FA28C2A-61B8-4E96-A36C-9B0CC9BEA484}" presName="node" presStyleLbl="node1" presStyleIdx="7" presStyleCnt="8">
        <dgm:presLayoutVars>
          <dgm:bulletEnabled val="1"/>
        </dgm:presLayoutVars>
      </dgm:prSet>
      <dgm:spPr/>
    </dgm:pt>
  </dgm:ptLst>
  <dgm:cxnLst>
    <dgm:cxn modelId="{29FE7200-0DCA-4EC6-BB46-CB68C40DB3E9}" type="presOf" srcId="{494344F9-CA87-4F04-8C4B-24B2D48E755B}" destId="{766E7E60-C4B3-47AF-BB67-35E74872FB30}" srcOrd="0" destOrd="0" presId="urn:microsoft.com/office/officeart/2005/8/layout/default"/>
    <dgm:cxn modelId="{99909B17-47EF-45E9-B789-B241F015E193}" srcId="{6174A278-0834-4A26-860C-A00966FFD75C}" destId="{AF444E56-78E2-41A3-BAF0-1409DBEE1A7F}" srcOrd="5" destOrd="0" parTransId="{7847206B-AE82-4037-A17E-EDB527A80A75}" sibTransId="{74545D6D-708E-4B13-B0CA-FABF1D2BE114}"/>
    <dgm:cxn modelId="{A56B1D31-E052-4E05-AE5B-B878ECA83A8F}" type="presOf" srcId="{7F7CCFCC-698D-46A1-A811-2FC9DCE6E5D7}" destId="{E6D5313F-9219-4392-B022-DF52290DD2D9}" srcOrd="0" destOrd="0" presId="urn:microsoft.com/office/officeart/2005/8/layout/default"/>
    <dgm:cxn modelId="{888D0240-1AC8-48FB-932E-54B4CFE0826E}" srcId="{6174A278-0834-4A26-860C-A00966FFD75C}" destId="{EF97B87F-A785-4CD0-964D-C55C5EDD63AD}" srcOrd="6" destOrd="0" parTransId="{A261184B-C7F9-40D9-B73D-67F20526B1E4}" sibTransId="{620DBDBD-8A98-4298-B37B-81EDB6E77E61}"/>
    <dgm:cxn modelId="{51D04F64-542D-4DD1-81F7-47F9721B7E57}" srcId="{6174A278-0834-4A26-860C-A00966FFD75C}" destId="{494344F9-CA87-4F04-8C4B-24B2D48E755B}" srcOrd="1" destOrd="0" parTransId="{CAABF765-E12B-47A2-8BF5-DB1A27A2A371}" sibTransId="{BF3C6DBB-2FEB-4F27-84B4-9B5080807253}"/>
    <dgm:cxn modelId="{1CB3F24F-D17C-4853-BA0F-19EED44FCE39}" srcId="{6174A278-0834-4A26-860C-A00966FFD75C}" destId="{7F7CCFCC-698D-46A1-A811-2FC9DCE6E5D7}" srcOrd="2" destOrd="0" parTransId="{6A1EE1B6-9E2F-4E85-8496-6E2DA05E4B78}" sibTransId="{30050B4E-27A8-4868-A690-68CEE74EFBAE}"/>
    <dgm:cxn modelId="{8BC8DF55-1D32-4F2E-8E76-4C1EDCF96435}" type="presOf" srcId="{172A7066-12E0-4AC0-877D-40A30277BCAF}" destId="{11675BCC-E4FD-47FD-8B1E-4FA0843A5EC4}" srcOrd="0" destOrd="0" presId="urn:microsoft.com/office/officeart/2005/8/layout/default"/>
    <dgm:cxn modelId="{E3762776-0F4D-43BE-9EC2-58A72FC0DD9B}" type="presOf" srcId="{EF97B87F-A785-4CD0-964D-C55C5EDD63AD}" destId="{8A0DD23E-1502-4621-A18E-EE5A1ED01213}" srcOrd="0" destOrd="0" presId="urn:microsoft.com/office/officeart/2005/8/layout/default"/>
    <dgm:cxn modelId="{6E9D0658-6954-429B-B2CF-DB6B37FBD6AC}" srcId="{6174A278-0834-4A26-860C-A00966FFD75C}" destId="{3FA28C2A-61B8-4E96-A36C-9B0CC9BEA484}" srcOrd="7" destOrd="0" parTransId="{2F058979-652B-487E-A12B-C10B26BBE32C}" sibTransId="{65CBB001-13DB-4B9E-BC7B-5998D61B008D}"/>
    <dgm:cxn modelId="{BD90BD88-6256-4C53-BAF8-F3C3E568FEAA}" srcId="{6174A278-0834-4A26-860C-A00966FFD75C}" destId="{991DE2E2-2001-4831-8654-684ACA39907B}" srcOrd="4" destOrd="0" parTransId="{DD001382-E563-43C3-9FB0-54A52C78DE02}" sibTransId="{36F9270C-94B3-43C0-86F1-0CF02CED4565}"/>
    <dgm:cxn modelId="{9EE5AAA1-B0FA-4F90-9DDE-BD1BDEA979CB}" srcId="{6174A278-0834-4A26-860C-A00966FFD75C}" destId="{172A7066-12E0-4AC0-877D-40A30277BCAF}" srcOrd="3" destOrd="0" parTransId="{7E990437-2BC6-4C24-A51C-4B242FEF03AC}" sibTransId="{33908D88-3DF0-484E-BF83-A67843960373}"/>
    <dgm:cxn modelId="{877FA5C7-EE39-490D-ABF8-ED57B4960B7B}" type="presOf" srcId="{6A83FFE3-6D0B-414C-B801-CA7D566BD3B8}" destId="{DBCF12BA-6FA2-41B2-8926-38A202919F24}" srcOrd="0" destOrd="0" presId="urn:microsoft.com/office/officeart/2005/8/layout/default"/>
    <dgm:cxn modelId="{001665CB-CE7B-4711-8A22-8C5007938D8C}" type="presOf" srcId="{AF444E56-78E2-41A3-BAF0-1409DBEE1A7F}" destId="{674117CA-71C4-4C12-BA34-6FFD730D28C3}" srcOrd="0" destOrd="0" presId="urn:microsoft.com/office/officeart/2005/8/layout/default"/>
    <dgm:cxn modelId="{E4B53EDC-67BC-4448-9131-71337C524E62}" type="presOf" srcId="{991DE2E2-2001-4831-8654-684ACA39907B}" destId="{8DA54D01-58B2-4115-8714-0769E30A90D4}" srcOrd="0" destOrd="0" presId="urn:microsoft.com/office/officeart/2005/8/layout/default"/>
    <dgm:cxn modelId="{778B3CDE-3155-4AE5-BB1F-404AF56E8DEE}" srcId="{6174A278-0834-4A26-860C-A00966FFD75C}" destId="{6A83FFE3-6D0B-414C-B801-CA7D566BD3B8}" srcOrd="0" destOrd="0" parTransId="{8DC263EA-8971-4F20-8734-498AEB44A524}" sibTransId="{A19C0B63-D1E7-42FC-9133-CEED150B7E2A}"/>
    <dgm:cxn modelId="{CA237EF6-5D9A-48DA-8EE7-AE21F661E679}" type="presOf" srcId="{3FA28C2A-61B8-4E96-A36C-9B0CC9BEA484}" destId="{BED394B0-8773-47A9-BE43-3D13AE7AD8B2}" srcOrd="0" destOrd="0" presId="urn:microsoft.com/office/officeart/2005/8/layout/default"/>
    <dgm:cxn modelId="{6749BDFC-B461-43A1-BCB1-D6484CA101B6}" type="presOf" srcId="{6174A278-0834-4A26-860C-A00966FFD75C}" destId="{04554C86-6D6F-4B3E-821E-F072214BAAC6}" srcOrd="0" destOrd="0" presId="urn:microsoft.com/office/officeart/2005/8/layout/default"/>
    <dgm:cxn modelId="{2CBBE807-2795-4249-B509-4BE2D7AB83AE}" type="presParOf" srcId="{04554C86-6D6F-4B3E-821E-F072214BAAC6}" destId="{DBCF12BA-6FA2-41B2-8926-38A202919F24}" srcOrd="0" destOrd="0" presId="urn:microsoft.com/office/officeart/2005/8/layout/default"/>
    <dgm:cxn modelId="{B363BBD0-DF43-4629-B246-A7462F0B12F8}" type="presParOf" srcId="{04554C86-6D6F-4B3E-821E-F072214BAAC6}" destId="{4F35C300-FC9E-46D8-B748-0B82595303FD}" srcOrd="1" destOrd="0" presId="urn:microsoft.com/office/officeart/2005/8/layout/default"/>
    <dgm:cxn modelId="{BBDBDB8E-DFE3-4E5F-AA28-C2614E019CF4}" type="presParOf" srcId="{04554C86-6D6F-4B3E-821E-F072214BAAC6}" destId="{766E7E60-C4B3-47AF-BB67-35E74872FB30}" srcOrd="2" destOrd="0" presId="urn:microsoft.com/office/officeart/2005/8/layout/default"/>
    <dgm:cxn modelId="{B5B4B8BC-672F-41C0-A7F4-5F3859CD29FF}" type="presParOf" srcId="{04554C86-6D6F-4B3E-821E-F072214BAAC6}" destId="{48186120-9C20-4F77-8132-CC285A6290F4}" srcOrd="3" destOrd="0" presId="urn:microsoft.com/office/officeart/2005/8/layout/default"/>
    <dgm:cxn modelId="{412FCB24-6541-49E7-BBF4-1299656D4E0A}" type="presParOf" srcId="{04554C86-6D6F-4B3E-821E-F072214BAAC6}" destId="{E6D5313F-9219-4392-B022-DF52290DD2D9}" srcOrd="4" destOrd="0" presId="urn:microsoft.com/office/officeart/2005/8/layout/default"/>
    <dgm:cxn modelId="{EFBD44F2-9144-48AE-A047-EE3E0FEF026B}" type="presParOf" srcId="{04554C86-6D6F-4B3E-821E-F072214BAAC6}" destId="{AEDC31D3-D187-4AFF-A7A7-60F8A9240E32}" srcOrd="5" destOrd="0" presId="urn:microsoft.com/office/officeart/2005/8/layout/default"/>
    <dgm:cxn modelId="{EE3C4134-B647-48B4-8D7E-9E413B81BA3C}" type="presParOf" srcId="{04554C86-6D6F-4B3E-821E-F072214BAAC6}" destId="{11675BCC-E4FD-47FD-8B1E-4FA0843A5EC4}" srcOrd="6" destOrd="0" presId="urn:microsoft.com/office/officeart/2005/8/layout/default"/>
    <dgm:cxn modelId="{DC8261C3-1A7F-4820-95AF-4816545259CE}" type="presParOf" srcId="{04554C86-6D6F-4B3E-821E-F072214BAAC6}" destId="{0B335AFE-0B03-4860-A5C4-9648BDA2F3D3}" srcOrd="7" destOrd="0" presId="urn:microsoft.com/office/officeart/2005/8/layout/default"/>
    <dgm:cxn modelId="{FB598B8D-E2D4-46F9-819B-CA43B7BA2E4E}" type="presParOf" srcId="{04554C86-6D6F-4B3E-821E-F072214BAAC6}" destId="{8DA54D01-58B2-4115-8714-0769E30A90D4}" srcOrd="8" destOrd="0" presId="urn:microsoft.com/office/officeart/2005/8/layout/default"/>
    <dgm:cxn modelId="{CA3407CE-BEEE-47F5-99D8-321690B32ACD}" type="presParOf" srcId="{04554C86-6D6F-4B3E-821E-F072214BAAC6}" destId="{5159B869-0C27-47DD-9E55-68056210BC28}" srcOrd="9" destOrd="0" presId="urn:microsoft.com/office/officeart/2005/8/layout/default"/>
    <dgm:cxn modelId="{02FCE879-0132-415E-8E8E-7D1663039656}" type="presParOf" srcId="{04554C86-6D6F-4B3E-821E-F072214BAAC6}" destId="{674117CA-71C4-4C12-BA34-6FFD730D28C3}" srcOrd="10" destOrd="0" presId="urn:microsoft.com/office/officeart/2005/8/layout/default"/>
    <dgm:cxn modelId="{069B8406-41DE-4986-9811-7769156D04E9}" type="presParOf" srcId="{04554C86-6D6F-4B3E-821E-F072214BAAC6}" destId="{1405C1FD-4DF4-48CA-AD6D-A6BA78573D65}" srcOrd="11" destOrd="0" presId="urn:microsoft.com/office/officeart/2005/8/layout/default"/>
    <dgm:cxn modelId="{BEB59A33-0D46-4562-84BC-CC98CF72A46A}" type="presParOf" srcId="{04554C86-6D6F-4B3E-821E-F072214BAAC6}" destId="{8A0DD23E-1502-4621-A18E-EE5A1ED01213}" srcOrd="12" destOrd="0" presId="urn:microsoft.com/office/officeart/2005/8/layout/default"/>
    <dgm:cxn modelId="{971C5C07-B1D4-4EEF-80A2-78B2DE3A35D5}" type="presParOf" srcId="{04554C86-6D6F-4B3E-821E-F072214BAAC6}" destId="{CB2F5738-8C06-46A2-970D-FE9E43ADC5B8}" srcOrd="13" destOrd="0" presId="urn:microsoft.com/office/officeart/2005/8/layout/default"/>
    <dgm:cxn modelId="{9C9BF501-AB3E-48FB-BB10-2555B29C3012}" type="presParOf" srcId="{04554C86-6D6F-4B3E-821E-F072214BAAC6}" destId="{BED394B0-8773-47A9-BE43-3D13AE7AD8B2}"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3FD6D-615B-40F4-88A2-5DC5B8452800}">
      <dsp:nvSpPr>
        <dsp:cNvPr id="0" name=""/>
        <dsp:cNvSpPr/>
      </dsp:nvSpPr>
      <dsp:spPr>
        <a:xfrm>
          <a:off x="58240" y="520"/>
          <a:ext cx="4705326" cy="29878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34F609-9ADE-4B66-B199-59E380B6AF8B}">
      <dsp:nvSpPr>
        <dsp:cNvPr id="0" name=""/>
        <dsp:cNvSpPr/>
      </dsp:nvSpPr>
      <dsp:spPr>
        <a:xfrm>
          <a:off x="581055" y="497193"/>
          <a:ext cx="4705326" cy="29878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authenticity of Information has become a longstanding issue affecting businesses and society, both for printed and digital media. On social networks, the reach and effects of information spread occur at such a fast pace and so amplified that distorted, inaccurate, or false information acquires a tremendous potential to cause real-world impacts, within minutes, for millions of users. Recently, several public concerns about this problem and some approaches to mitigate the problem were expressed</a:t>
          </a:r>
        </a:p>
      </dsp:txBody>
      <dsp:txXfrm>
        <a:off x="668567" y="584705"/>
        <a:ext cx="4530302" cy="2812858"/>
      </dsp:txXfrm>
    </dsp:sp>
    <dsp:sp modelId="{CF6F973A-EA53-4224-A872-4968BFA12CB2}">
      <dsp:nvSpPr>
        <dsp:cNvPr id="0" name=""/>
        <dsp:cNvSpPr/>
      </dsp:nvSpPr>
      <dsp:spPr>
        <a:xfrm>
          <a:off x="5809196" y="520"/>
          <a:ext cx="4705326" cy="29878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717E41-FC83-47FB-9C0C-A522F5B0E817}">
      <dsp:nvSpPr>
        <dsp:cNvPr id="0" name=""/>
        <dsp:cNvSpPr/>
      </dsp:nvSpPr>
      <dsp:spPr>
        <a:xfrm>
          <a:off x="6332010" y="497193"/>
          <a:ext cx="4705326" cy="29878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 the below blog we are going to see about how we are classifying the fake news with the genuine news; we are going to use several machine learning techniques and we will plot and analyse how to identify a news as fake. I have tried using several NLP techniques and arrived at a model that will classify news is fake or genuine. </a:t>
          </a:r>
        </a:p>
      </dsp:txBody>
      <dsp:txXfrm>
        <a:off x="6419522" y="584705"/>
        <a:ext cx="4530302" cy="28128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62ED1-FD98-4DA2-ACBB-83570E098551}">
      <dsp:nvSpPr>
        <dsp:cNvPr id="0" name=""/>
        <dsp:cNvSpPr/>
      </dsp:nvSpPr>
      <dsp:spPr>
        <a:xfrm>
          <a:off x="0" y="0"/>
          <a:ext cx="6132236" cy="50349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b="1" kern="1200"/>
            <a:t>The purpose of the literature review is to: </a:t>
          </a:r>
          <a:endParaRPr lang="en-US" sz="4800" kern="1200"/>
        </a:p>
      </dsp:txBody>
      <dsp:txXfrm>
        <a:off x="0" y="0"/>
        <a:ext cx="6132236" cy="2718881"/>
      </dsp:txXfrm>
    </dsp:sp>
    <dsp:sp modelId="{EAD1BB5C-3DD8-4D03-9021-3EF51F70F433}">
      <dsp:nvSpPr>
        <dsp:cNvPr id="0" name=""/>
        <dsp:cNvSpPr/>
      </dsp:nvSpPr>
      <dsp:spPr>
        <a:xfrm>
          <a:off x="0" y="2618182"/>
          <a:ext cx="3066118" cy="2316084"/>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a:t>Identify the News basis on the content and author to tell weather it is fake or not.</a:t>
          </a:r>
        </a:p>
      </dsp:txBody>
      <dsp:txXfrm>
        <a:off x="0" y="2618182"/>
        <a:ext cx="3066118" cy="2316084"/>
      </dsp:txXfrm>
    </dsp:sp>
    <dsp:sp modelId="{883C1093-466E-4EA7-86F5-B129ED3E1B9D}">
      <dsp:nvSpPr>
        <dsp:cNvPr id="0" name=""/>
        <dsp:cNvSpPr/>
      </dsp:nvSpPr>
      <dsp:spPr>
        <a:xfrm>
          <a:off x="3066118" y="2618182"/>
          <a:ext cx="3066118" cy="2316084"/>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a:t>Stop the spread of fake news which will potentially spread incorrect information amount the people.</a:t>
          </a:r>
        </a:p>
      </dsp:txBody>
      <dsp:txXfrm>
        <a:off x="3066118" y="2618182"/>
        <a:ext cx="3066118" cy="2316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DA5CF-C4AB-453C-91F1-09CB3B3B2376}">
      <dsp:nvSpPr>
        <dsp:cNvPr id="0" name=""/>
        <dsp:cNvSpPr/>
      </dsp:nvSpPr>
      <dsp:spPr>
        <a:xfrm>
          <a:off x="2585201" y="620932"/>
          <a:ext cx="479570" cy="91440"/>
        </a:xfrm>
        <a:custGeom>
          <a:avLst/>
          <a:gdLst/>
          <a:ahLst/>
          <a:cxnLst/>
          <a:rect l="0" t="0" r="0" b="0"/>
          <a:pathLst>
            <a:path>
              <a:moveTo>
                <a:pt x="0" y="45720"/>
              </a:moveTo>
              <a:lnTo>
                <a:pt x="47957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12233" y="664101"/>
        <a:ext cx="25508" cy="5101"/>
      </dsp:txXfrm>
    </dsp:sp>
    <dsp:sp modelId="{D82CBE09-D28A-45D9-87D7-28DFC513EB5F}">
      <dsp:nvSpPr>
        <dsp:cNvPr id="0" name=""/>
        <dsp:cNvSpPr/>
      </dsp:nvSpPr>
      <dsp:spPr>
        <a:xfrm>
          <a:off x="368867" y="1212"/>
          <a:ext cx="2218134" cy="1330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690" tIns="114090" rIns="108690" bIns="114090" numCol="1" spcCol="1270" anchor="ctr" anchorCtr="0">
          <a:noAutofit/>
        </a:bodyPr>
        <a:lstStyle/>
        <a:p>
          <a:pPr marL="0" lvl="0" indent="0" algn="ctr" defTabSz="666750">
            <a:lnSpc>
              <a:spcPct val="90000"/>
            </a:lnSpc>
            <a:spcBef>
              <a:spcPct val="0"/>
            </a:spcBef>
            <a:spcAft>
              <a:spcPct val="35000"/>
            </a:spcAft>
            <a:buNone/>
          </a:pPr>
          <a:r>
            <a:rPr lang="en-IN" sz="1500" kern="1200"/>
            <a:t>Convert the text to lowercase </a:t>
          </a:r>
          <a:endParaRPr lang="en-US" sz="1500" kern="1200"/>
        </a:p>
      </dsp:txBody>
      <dsp:txXfrm>
        <a:off x="368867" y="1212"/>
        <a:ext cx="2218134" cy="1330880"/>
      </dsp:txXfrm>
    </dsp:sp>
    <dsp:sp modelId="{E92C4B42-454D-4108-A1D6-2A08563FC821}">
      <dsp:nvSpPr>
        <dsp:cNvPr id="0" name=""/>
        <dsp:cNvSpPr/>
      </dsp:nvSpPr>
      <dsp:spPr>
        <a:xfrm>
          <a:off x="5313507" y="620932"/>
          <a:ext cx="479570" cy="91440"/>
        </a:xfrm>
        <a:custGeom>
          <a:avLst/>
          <a:gdLst/>
          <a:ahLst/>
          <a:cxnLst/>
          <a:rect l="0" t="0" r="0" b="0"/>
          <a:pathLst>
            <a:path>
              <a:moveTo>
                <a:pt x="0" y="45720"/>
              </a:moveTo>
              <a:lnTo>
                <a:pt x="47957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40538" y="664101"/>
        <a:ext cx="25508" cy="5101"/>
      </dsp:txXfrm>
    </dsp:sp>
    <dsp:sp modelId="{D841B803-21C6-4DE2-B456-DAE1FAA1903D}">
      <dsp:nvSpPr>
        <dsp:cNvPr id="0" name=""/>
        <dsp:cNvSpPr/>
      </dsp:nvSpPr>
      <dsp:spPr>
        <a:xfrm>
          <a:off x="3097172" y="1212"/>
          <a:ext cx="2218134" cy="1330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690" tIns="114090" rIns="108690" bIns="114090" numCol="1" spcCol="1270" anchor="ctr" anchorCtr="0">
          <a:noAutofit/>
        </a:bodyPr>
        <a:lstStyle/>
        <a:p>
          <a:pPr marL="0" lvl="0" indent="0" algn="ctr" defTabSz="666750">
            <a:lnSpc>
              <a:spcPct val="90000"/>
            </a:lnSpc>
            <a:spcBef>
              <a:spcPct val="0"/>
            </a:spcBef>
            <a:spcAft>
              <a:spcPct val="35000"/>
            </a:spcAft>
            <a:buNone/>
          </a:pPr>
          <a:r>
            <a:rPr lang="en-IN" sz="1500" kern="1200"/>
            <a:t>Remove the punctuations, digits and special characters </a:t>
          </a:r>
          <a:endParaRPr lang="en-US" sz="1500" kern="1200"/>
        </a:p>
      </dsp:txBody>
      <dsp:txXfrm>
        <a:off x="3097172" y="1212"/>
        <a:ext cx="2218134" cy="1330880"/>
      </dsp:txXfrm>
    </dsp:sp>
    <dsp:sp modelId="{7722E8F2-CB04-4441-A57C-B63ECD38A050}">
      <dsp:nvSpPr>
        <dsp:cNvPr id="0" name=""/>
        <dsp:cNvSpPr/>
      </dsp:nvSpPr>
      <dsp:spPr>
        <a:xfrm>
          <a:off x="1477934" y="1330293"/>
          <a:ext cx="5456610" cy="479570"/>
        </a:xfrm>
        <a:custGeom>
          <a:avLst/>
          <a:gdLst/>
          <a:ahLst/>
          <a:cxnLst/>
          <a:rect l="0" t="0" r="0" b="0"/>
          <a:pathLst>
            <a:path>
              <a:moveTo>
                <a:pt x="5456610" y="0"/>
              </a:moveTo>
              <a:lnTo>
                <a:pt x="5456610" y="256885"/>
              </a:lnTo>
              <a:lnTo>
                <a:pt x="0" y="256885"/>
              </a:lnTo>
              <a:lnTo>
                <a:pt x="0" y="47957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69229" y="1567527"/>
        <a:ext cx="274020" cy="5101"/>
      </dsp:txXfrm>
    </dsp:sp>
    <dsp:sp modelId="{DDC16B8F-E4EA-4F6C-8A67-A9C043D118C7}">
      <dsp:nvSpPr>
        <dsp:cNvPr id="0" name=""/>
        <dsp:cNvSpPr/>
      </dsp:nvSpPr>
      <dsp:spPr>
        <a:xfrm>
          <a:off x="5825478" y="1212"/>
          <a:ext cx="2218134" cy="1330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690" tIns="114090" rIns="108690" bIns="114090" numCol="1" spcCol="1270" anchor="ctr" anchorCtr="0">
          <a:noAutofit/>
        </a:bodyPr>
        <a:lstStyle/>
        <a:p>
          <a:pPr marL="0" lvl="0" indent="0" algn="ctr" defTabSz="666750">
            <a:lnSpc>
              <a:spcPct val="90000"/>
            </a:lnSpc>
            <a:spcBef>
              <a:spcPct val="0"/>
            </a:spcBef>
            <a:spcAft>
              <a:spcPct val="35000"/>
            </a:spcAft>
            <a:buNone/>
          </a:pPr>
          <a:r>
            <a:rPr lang="en-IN" sz="1500" kern="1200"/>
            <a:t>Tokenize the text, filter out the adjectives used in the review and create a new column in data frame </a:t>
          </a:r>
          <a:endParaRPr lang="en-US" sz="1500" kern="1200"/>
        </a:p>
      </dsp:txBody>
      <dsp:txXfrm>
        <a:off x="5825478" y="1212"/>
        <a:ext cx="2218134" cy="1330880"/>
      </dsp:txXfrm>
    </dsp:sp>
    <dsp:sp modelId="{065B6950-EA79-4DFE-9E04-AA822B2F030C}">
      <dsp:nvSpPr>
        <dsp:cNvPr id="0" name=""/>
        <dsp:cNvSpPr/>
      </dsp:nvSpPr>
      <dsp:spPr>
        <a:xfrm>
          <a:off x="2585201" y="2461984"/>
          <a:ext cx="479570" cy="91440"/>
        </a:xfrm>
        <a:custGeom>
          <a:avLst/>
          <a:gdLst/>
          <a:ahLst/>
          <a:cxnLst/>
          <a:rect l="0" t="0" r="0" b="0"/>
          <a:pathLst>
            <a:path>
              <a:moveTo>
                <a:pt x="0" y="45720"/>
              </a:moveTo>
              <a:lnTo>
                <a:pt x="47957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12233" y="2505153"/>
        <a:ext cx="25508" cy="5101"/>
      </dsp:txXfrm>
    </dsp:sp>
    <dsp:sp modelId="{CE010E2B-939F-4B77-8072-2FFE6F59F2E5}">
      <dsp:nvSpPr>
        <dsp:cNvPr id="0" name=""/>
        <dsp:cNvSpPr/>
      </dsp:nvSpPr>
      <dsp:spPr>
        <a:xfrm>
          <a:off x="368867" y="1842263"/>
          <a:ext cx="2218134" cy="1330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690" tIns="114090" rIns="108690" bIns="114090" numCol="1" spcCol="1270" anchor="ctr" anchorCtr="0">
          <a:noAutofit/>
        </a:bodyPr>
        <a:lstStyle/>
        <a:p>
          <a:pPr marL="0" lvl="0" indent="0" algn="ctr" defTabSz="666750">
            <a:lnSpc>
              <a:spcPct val="90000"/>
            </a:lnSpc>
            <a:spcBef>
              <a:spcPct val="0"/>
            </a:spcBef>
            <a:spcAft>
              <a:spcPct val="35000"/>
            </a:spcAft>
            <a:buNone/>
          </a:pPr>
          <a:r>
            <a:rPr lang="en-IN" sz="1500" kern="1200"/>
            <a:t>Remove the stop words</a:t>
          </a:r>
          <a:endParaRPr lang="en-US" sz="1500" kern="1200"/>
        </a:p>
      </dsp:txBody>
      <dsp:txXfrm>
        <a:off x="368867" y="1842263"/>
        <a:ext cx="2218134" cy="1330880"/>
      </dsp:txXfrm>
    </dsp:sp>
    <dsp:sp modelId="{A8012051-2BAF-438B-81C4-86F1597529CC}">
      <dsp:nvSpPr>
        <dsp:cNvPr id="0" name=""/>
        <dsp:cNvSpPr/>
      </dsp:nvSpPr>
      <dsp:spPr>
        <a:xfrm>
          <a:off x="5313507" y="2461984"/>
          <a:ext cx="479570" cy="91440"/>
        </a:xfrm>
        <a:custGeom>
          <a:avLst/>
          <a:gdLst/>
          <a:ahLst/>
          <a:cxnLst/>
          <a:rect l="0" t="0" r="0" b="0"/>
          <a:pathLst>
            <a:path>
              <a:moveTo>
                <a:pt x="0" y="45720"/>
              </a:moveTo>
              <a:lnTo>
                <a:pt x="47957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40538" y="2505153"/>
        <a:ext cx="25508" cy="5101"/>
      </dsp:txXfrm>
    </dsp:sp>
    <dsp:sp modelId="{2E5CE1FF-8486-4FC5-BC9A-9CBC245832EC}">
      <dsp:nvSpPr>
        <dsp:cNvPr id="0" name=""/>
        <dsp:cNvSpPr/>
      </dsp:nvSpPr>
      <dsp:spPr>
        <a:xfrm>
          <a:off x="3097172" y="1842263"/>
          <a:ext cx="2218134" cy="1330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690" tIns="114090" rIns="108690" bIns="114090" numCol="1" spcCol="1270" anchor="ctr" anchorCtr="0">
          <a:noAutofit/>
        </a:bodyPr>
        <a:lstStyle/>
        <a:p>
          <a:pPr marL="0" lvl="0" indent="0" algn="ctr" defTabSz="666750">
            <a:lnSpc>
              <a:spcPct val="90000"/>
            </a:lnSpc>
            <a:spcBef>
              <a:spcPct val="0"/>
            </a:spcBef>
            <a:spcAft>
              <a:spcPct val="35000"/>
            </a:spcAft>
            <a:buNone/>
          </a:pPr>
          <a:r>
            <a:rPr lang="en-IN" sz="1500" kern="1200"/>
            <a:t>Stemming and Lemmatising</a:t>
          </a:r>
          <a:endParaRPr lang="en-US" sz="1500" kern="1200"/>
        </a:p>
      </dsp:txBody>
      <dsp:txXfrm>
        <a:off x="3097172" y="1842263"/>
        <a:ext cx="2218134" cy="1330880"/>
      </dsp:txXfrm>
    </dsp:sp>
    <dsp:sp modelId="{94EBE0F6-416D-47A7-BB99-A9B745EED32D}">
      <dsp:nvSpPr>
        <dsp:cNvPr id="0" name=""/>
        <dsp:cNvSpPr/>
      </dsp:nvSpPr>
      <dsp:spPr>
        <a:xfrm>
          <a:off x="5825478" y="1842263"/>
          <a:ext cx="2218134" cy="13308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690" tIns="114090" rIns="108690" bIns="114090" numCol="1" spcCol="1270" anchor="ctr" anchorCtr="0">
          <a:noAutofit/>
        </a:bodyPr>
        <a:lstStyle/>
        <a:p>
          <a:pPr marL="0" lvl="0" indent="0" algn="ctr" defTabSz="666750">
            <a:lnSpc>
              <a:spcPct val="90000"/>
            </a:lnSpc>
            <a:spcBef>
              <a:spcPct val="0"/>
            </a:spcBef>
            <a:spcAft>
              <a:spcPct val="35000"/>
            </a:spcAft>
            <a:buNone/>
          </a:pPr>
          <a:r>
            <a:rPr lang="en-IN" sz="1500" kern="1200"/>
            <a:t>Applying Text Vectorization to convert text into numeric</a:t>
          </a:r>
          <a:endParaRPr lang="en-US" sz="1500" kern="1200"/>
        </a:p>
      </dsp:txBody>
      <dsp:txXfrm>
        <a:off x="5825478" y="1842263"/>
        <a:ext cx="2218134" cy="1330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7B926-5838-45AD-B83B-AF9321818F01}">
      <dsp:nvSpPr>
        <dsp:cNvPr id="0" name=""/>
        <dsp:cNvSpPr/>
      </dsp:nvSpPr>
      <dsp:spPr>
        <a:xfrm>
          <a:off x="0" y="640"/>
          <a:ext cx="6835633" cy="14992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74F1C-7663-4FA4-9192-62B2E8388636}">
      <dsp:nvSpPr>
        <dsp:cNvPr id="0" name=""/>
        <dsp:cNvSpPr/>
      </dsp:nvSpPr>
      <dsp:spPr>
        <a:xfrm>
          <a:off x="453515" y="337966"/>
          <a:ext cx="824573" cy="824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567D0E-091C-4056-83EF-5C7623628814}">
      <dsp:nvSpPr>
        <dsp:cNvPr id="0" name=""/>
        <dsp:cNvSpPr/>
      </dsp:nvSpPr>
      <dsp:spPr>
        <a:xfrm>
          <a:off x="1731605" y="640"/>
          <a:ext cx="5104027" cy="1499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68" tIns="158668" rIns="158668" bIns="158668" numCol="1" spcCol="1270" anchor="ctr" anchorCtr="0">
          <a:noAutofit/>
        </a:bodyPr>
        <a:lstStyle/>
        <a:p>
          <a:pPr marL="0" lvl="0" indent="0" algn="l" defTabSz="844550">
            <a:lnSpc>
              <a:spcPct val="100000"/>
            </a:lnSpc>
            <a:spcBef>
              <a:spcPct val="0"/>
            </a:spcBef>
            <a:spcAft>
              <a:spcPct val="35000"/>
            </a:spcAft>
            <a:buNone/>
          </a:pPr>
          <a:r>
            <a:rPr lang="en-IN" sz="1900" kern="1200"/>
            <a:t>Word Cloud is a visualization technique for text data wherein each word is picturized with its importance in the context or its frequency.</a:t>
          </a:r>
          <a:endParaRPr lang="en-US" sz="1900" kern="1200"/>
        </a:p>
      </dsp:txBody>
      <dsp:txXfrm>
        <a:off x="1731605" y="640"/>
        <a:ext cx="5104027" cy="1499225"/>
      </dsp:txXfrm>
    </dsp:sp>
    <dsp:sp modelId="{3BA85B01-ED69-4139-8063-02D4EDE29B51}">
      <dsp:nvSpPr>
        <dsp:cNvPr id="0" name=""/>
        <dsp:cNvSpPr/>
      </dsp:nvSpPr>
      <dsp:spPr>
        <a:xfrm>
          <a:off x="0" y="1874672"/>
          <a:ext cx="6835633" cy="14992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FB62E1-8BAD-44C4-B0C0-ABB132E6A2C8}">
      <dsp:nvSpPr>
        <dsp:cNvPr id="0" name=""/>
        <dsp:cNvSpPr/>
      </dsp:nvSpPr>
      <dsp:spPr>
        <a:xfrm>
          <a:off x="453515" y="2211998"/>
          <a:ext cx="824573" cy="824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6B6CBA-7B56-4AAA-8BB9-BF9D207CB5C6}">
      <dsp:nvSpPr>
        <dsp:cNvPr id="0" name=""/>
        <dsp:cNvSpPr/>
      </dsp:nvSpPr>
      <dsp:spPr>
        <a:xfrm>
          <a:off x="1731605" y="1874672"/>
          <a:ext cx="5104027" cy="1499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68" tIns="158668" rIns="158668" bIns="158668" numCol="1" spcCol="1270" anchor="ctr" anchorCtr="0">
          <a:noAutofit/>
        </a:bodyPr>
        <a:lstStyle/>
        <a:p>
          <a:pPr marL="0" lvl="0" indent="0" algn="l" defTabSz="844550">
            <a:lnSpc>
              <a:spcPct val="100000"/>
            </a:lnSpc>
            <a:spcBef>
              <a:spcPct val="0"/>
            </a:spcBef>
            <a:spcAft>
              <a:spcPct val="35000"/>
            </a:spcAft>
            <a:buNone/>
          </a:pPr>
          <a:r>
            <a:rPr lang="en-IN" sz="1900" kern="1200"/>
            <a:t>The more commonly the term appears within the text being analysed, the larger the word appears in the image generated.</a:t>
          </a:r>
          <a:endParaRPr lang="en-US" sz="1900" kern="1200"/>
        </a:p>
      </dsp:txBody>
      <dsp:txXfrm>
        <a:off x="1731605" y="1874672"/>
        <a:ext cx="5104027" cy="1499225"/>
      </dsp:txXfrm>
    </dsp:sp>
    <dsp:sp modelId="{E077FC7B-EBCA-4BAB-A186-CF25683106A0}">
      <dsp:nvSpPr>
        <dsp:cNvPr id="0" name=""/>
        <dsp:cNvSpPr/>
      </dsp:nvSpPr>
      <dsp:spPr>
        <a:xfrm>
          <a:off x="0" y="3748703"/>
          <a:ext cx="6835633" cy="14992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4604C6-994B-4217-BFB2-70761B200133}">
      <dsp:nvSpPr>
        <dsp:cNvPr id="0" name=""/>
        <dsp:cNvSpPr/>
      </dsp:nvSpPr>
      <dsp:spPr>
        <a:xfrm>
          <a:off x="453515" y="4086029"/>
          <a:ext cx="824573" cy="8245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2C7BA3-A2DF-48D3-A46D-278D5AABC6E5}">
      <dsp:nvSpPr>
        <dsp:cNvPr id="0" name=""/>
        <dsp:cNvSpPr/>
      </dsp:nvSpPr>
      <dsp:spPr>
        <a:xfrm>
          <a:off x="1731605" y="3748703"/>
          <a:ext cx="5104027" cy="1499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68" tIns="158668" rIns="158668" bIns="158668" numCol="1" spcCol="1270" anchor="ctr" anchorCtr="0">
          <a:noAutofit/>
        </a:bodyPr>
        <a:lstStyle/>
        <a:p>
          <a:pPr marL="0" lvl="0" indent="0" algn="l" defTabSz="844550">
            <a:lnSpc>
              <a:spcPct val="100000"/>
            </a:lnSpc>
            <a:spcBef>
              <a:spcPct val="0"/>
            </a:spcBef>
            <a:spcAft>
              <a:spcPct val="35000"/>
            </a:spcAft>
            <a:buNone/>
          </a:pPr>
          <a:r>
            <a:rPr lang="en-IN" sz="1900" kern="1200"/>
            <a:t>The enlarged texts are the greatest number of words used there and small texts are the smaller number of words used.</a:t>
          </a:r>
          <a:endParaRPr lang="en-US" sz="1900" kern="1200"/>
        </a:p>
      </dsp:txBody>
      <dsp:txXfrm>
        <a:off x="1731605" y="3748703"/>
        <a:ext cx="5104027" cy="1499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F12BA-6FA2-41B2-8926-38A202919F24}">
      <dsp:nvSpPr>
        <dsp:cNvPr id="0" name=""/>
        <dsp:cNvSpPr/>
      </dsp:nvSpPr>
      <dsp:spPr>
        <a:xfrm>
          <a:off x="81543" y="8"/>
          <a:ext cx="2443711" cy="146622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Python 3.10 </a:t>
          </a:r>
          <a:endParaRPr lang="en-US" sz="2300" kern="1200"/>
        </a:p>
      </dsp:txBody>
      <dsp:txXfrm>
        <a:off x="81543" y="8"/>
        <a:ext cx="2443711" cy="1466227"/>
      </dsp:txXfrm>
    </dsp:sp>
    <dsp:sp modelId="{766E7E60-C4B3-47AF-BB67-35E74872FB30}">
      <dsp:nvSpPr>
        <dsp:cNvPr id="0" name=""/>
        <dsp:cNvSpPr/>
      </dsp:nvSpPr>
      <dsp:spPr>
        <a:xfrm>
          <a:off x="2769626" y="8"/>
          <a:ext cx="2443711" cy="146622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NumPy. </a:t>
          </a:r>
          <a:endParaRPr lang="en-US" sz="2300" kern="1200"/>
        </a:p>
      </dsp:txBody>
      <dsp:txXfrm>
        <a:off x="2769626" y="8"/>
        <a:ext cx="2443711" cy="1466227"/>
      </dsp:txXfrm>
    </dsp:sp>
    <dsp:sp modelId="{E6D5313F-9219-4392-B022-DF52290DD2D9}">
      <dsp:nvSpPr>
        <dsp:cNvPr id="0" name=""/>
        <dsp:cNvSpPr/>
      </dsp:nvSpPr>
      <dsp:spPr>
        <a:xfrm>
          <a:off x="5457709" y="8"/>
          <a:ext cx="2443711" cy="146622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Pandas. </a:t>
          </a:r>
          <a:endParaRPr lang="en-US" sz="2300" kern="1200"/>
        </a:p>
      </dsp:txBody>
      <dsp:txXfrm>
        <a:off x="5457709" y="8"/>
        <a:ext cx="2443711" cy="1466227"/>
      </dsp:txXfrm>
    </dsp:sp>
    <dsp:sp modelId="{11675BCC-E4FD-47FD-8B1E-4FA0843A5EC4}">
      <dsp:nvSpPr>
        <dsp:cNvPr id="0" name=""/>
        <dsp:cNvSpPr/>
      </dsp:nvSpPr>
      <dsp:spPr>
        <a:xfrm>
          <a:off x="8145792" y="8"/>
          <a:ext cx="2443711" cy="146622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Matplotlib. </a:t>
          </a:r>
          <a:endParaRPr lang="en-US" sz="2300" kern="1200"/>
        </a:p>
      </dsp:txBody>
      <dsp:txXfrm>
        <a:off x="8145792" y="8"/>
        <a:ext cx="2443711" cy="1466227"/>
      </dsp:txXfrm>
    </dsp:sp>
    <dsp:sp modelId="{8DA54D01-58B2-4115-8714-0769E30A90D4}">
      <dsp:nvSpPr>
        <dsp:cNvPr id="0" name=""/>
        <dsp:cNvSpPr/>
      </dsp:nvSpPr>
      <dsp:spPr>
        <a:xfrm>
          <a:off x="81543" y="1710606"/>
          <a:ext cx="2443711" cy="146622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Seaborn. 6. Data science. </a:t>
          </a:r>
          <a:endParaRPr lang="en-US" sz="2300" kern="1200"/>
        </a:p>
      </dsp:txBody>
      <dsp:txXfrm>
        <a:off x="81543" y="1710606"/>
        <a:ext cx="2443711" cy="1466227"/>
      </dsp:txXfrm>
    </dsp:sp>
    <dsp:sp modelId="{674117CA-71C4-4C12-BA34-6FFD730D28C3}">
      <dsp:nvSpPr>
        <dsp:cNvPr id="0" name=""/>
        <dsp:cNvSpPr/>
      </dsp:nvSpPr>
      <dsp:spPr>
        <a:xfrm>
          <a:off x="2769626" y="1710606"/>
          <a:ext cx="2443711" cy="146622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SciPy </a:t>
          </a:r>
          <a:endParaRPr lang="en-US" sz="2300" kern="1200"/>
        </a:p>
      </dsp:txBody>
      <dsp:txXfrm>
        <a:off x="2769626" y="1710606"/>
        <a:ext cx="2443711" cy="1466227"/>
      </dsp:txXfrm>
    </dsp:sp>
    <dsp:sp modelId="{8A0DD23E-1502-4621-A18E-EE5A1ED01213}">
      <dsp:nvSpPr>
        <dsp:cNvPr id="0" name=""/>
        <dsp:cNvSpPr/>
      </dsp:nvSpPr>
      <dsp:spPr>
        <a:xfrm>
          <a:off x="5457709" y="1710606"/>
          <a:ext cx="2443711" cy="146622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Sklearn. </a:t>
          </a:r>
          <a:endParaRPr lang="en-US" sz="2300" kern="1200"/>
        </a:p>
      </dsp:txBody>
      <dsp:txXfrm>
        <a:off x="5457709" y="1710606"/>
        <a:ext cx="2443711" cy="1466227"/>
      </dsp:txXfrm>
    </dsp:sp>
    <dsp:sp modelId="{BED394B0-8773-47A9-BE43-3D13AE7AD8B2}">
      <dsp:nvSpPr>
        <dsp:cNvPr id="0" name=""/>
        <dsp:cNvSpPr/>
      </dsp:nvSpPr>
      <dsp:spPr>
        <a:xfrm>
          <a:off x="8145792" y="1710606"/>
          <a:ext cx="2443711" cy="146622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Anaconda Environment, Jupyter Notebook.</a:t>
          </a:r>
          <a:endParaRPr lang="en-US" sz="2300" kern="1200"/>
        </a:p>
      </dsp:txBody>
      <dsp:txXfrm>
        <a:off x="8145792" y="1710606"/>
        <a:ext cx="2443711" cy="14662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12/8/2022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623007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79222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6248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0434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7756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9011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7908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6509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4276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912097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12/8/2022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64175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12/8/2022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6628693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462016" y="788533"/>
            <a:ext cx="9267968" cy="2732687"/>
          </a:xfrm>
        </p:spPr>
        <p:txBody>
          <a:bodyPr anchor="b">
            <a:normAutofit/>
          </a:bodyPr>
          <a:lstStyle/>
          <a:p>
            <a:pPr algn="ctr"/>
            <a:r>
              <a:rPr lang="en-US" i="0" dirty="0">
                <a:ea typeface="+mj-lt"/>
                <a:cs typeface="+mj-lt"/>
              </a:rPr>
              <a:t>Fake News Project</a:t>
            </a:r>
            <a:endParaRPr lang="en-US"/>
          </a:p>
        </p:txBody>
      </p:sp>
      <p:cxnSp>
        <p:nvCxnSpPr>
          <p:cNvPr id="18" name="Straight Connector 17">
            <a:extLst>
              <a:ext uri="{FF2B5EF4-FFF2-40B4-BE49-F238E27FC236}">
                <a16:creationId xmlns:a16="http://schemas.microsoft.com/office/drawing/2014/main" id="{DE3FB7FD-3883-4AFF-8349-2E3BBDA714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3842963"/>
            <a:ext cx="7772400" cy="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0" name="Freeform 6">
            <a:extLst>
              <a:ext uri="{FF2B5EF4-FFF2-40B4-BE49-F238E27FC236}">
                <a16:creationId xmlns:a16="http://schemas.microsoft.com/office/drawing/2014/main" id="{B3BE00DD-5F52-49B1-A83B-F2E555AC5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E025C-CE67-A5A8-338F-8E58E60504BD}"/>
              </a:ext>
            </a:extLst>
          </p:cNvPr>
          <p:cNvSpPr>
            <a:spLocks noGrp="1"/>
          </p:cNvSpPr>
          <p:nvPr>
            <p:ph type="title"/>
          </p:nvPr>
        </p:nvSpPr>
        <p:spPr>
          <a:xfrm>
            <a:off x="758952" y="3928374"/>
            <a:ext cx="3888994" cy="2033652"/>
          </a:xfrm>
        </p:spPr>
        <p:txBody>
          <a:bodyPr>
            <a:normAutofit/>
          </a:bodyPr>
          <a:lstStyle/>
          <a:p>
            <a:r>
              <a:rPr lang="en-US" sz="5100" i="0" u="sng" cap="all">
                <a:latin typeface="Calibri"/>
                <a:ea typeface="+mj-lt"/>
                <a:cs typeface="+mj-lt"/>
              </a:rPr>
              <a:t>DATA PRE-PROCESSING</a:t>
            </a:r>
            <a:endParaRPr lang="en-US" sz="5100">
              <a:latin typeface="Calibri"/>
              <a:cs typeface="Calibri"/>
            </a:endParaRPr>
          </a:p>
        </p:txBody>
      </p:sp>
      <p:sp>
        <p:nvSpPr>
          <p:cNvPr id="11" name="Rectangle 10">
            <a:extLst>
              <a:ext uri="{FF2B5EF4-FFF2-40B4-BE49-F238E27FC236}">
                <a16:creationId xmlns:a16="http://schemas.microsoft.com/office/drawing/2014/main" id="{5EF13EA1-F66C-4347-AEBF-A5438DF27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
            <a:ext cx="12191999" cy="3474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00ACE9F8-366E-2373-2EC0-8EF11DFC26B9}"/>
              </a:ext>
            </a:extLst>
          </p:cNvPr>
          <p:cNvPicPr>
            <a:picLocks noChangeAspect="1"/>
          </p:cNvPicPr>
          <p:nvPr/>
        </p:nvPicPr>
        <p:blipFill>
          <a:blip r:embed="rId2"/>
          <a:stretch>
            <a:fillRect/>
          </a:stretch>
        </p:blipFill>
        <p:spPr>
          <a:xfrm>
            <a:off x="1427610" y="442291"/>
            <a:ext cx="9333732" cy="2590110"/>
          </a:xfrm>
          <a:prstGeom prst="rect">
            <a:avLst/>
          </a:prstGeom>
        </p:spPr>
      </p:pic>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132777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
        <p:nvSpPr>
          <p:cNvPr id="3" name="Content Placeholder 2">
            <a:extLst>
              <a:ext uri="{FF2B5EF4-FFF2-40B4-BE49-F238E27FC236}">
                <a16:creationId xmlns:a16="http://schemas.microsoft.com/office/drawing/2014/main" id="{05FEC868-AA46-0176-5C0B-8EAF36C4D86C}"/>
              </a:ext>
            </a:extLst>
          </p:cNvPr>
          <p:cNvSpPr>
            <a:spLocks noGrp="1"/>
          </p:cNvSpPr>
          <p:nvPr>
            <p:ph idx="1"/>
          </p:nvPr>
        </p:nvSpPr>
        <p:spPr>
          <a:xfrm>
            <a:off x="5291335" y="3928374"/>
            <a:ext cx="6138665" cy="2033652"/>
          </a:xfrm>
        </p:spPr>
        <p:txBody>
          <a:bodyPr vert="horz" lIns="91440" tIns="45720" rIns="91440" bIns="45720" rtlCol="0">
            <a:normAutofit/>
          </a:bodyPr>
          <a:lstStyle/>
          <a:p>
            <a:r>
              <a:rPr lang="en-IN" dirty="0">
                <a:latin typeface="Calibri"/>
                <a:cs typeface="Calibri"/>
              </a:rPr>
              <a:t>I started the pre-processing with cleansing the data, filtering out all the Bash data and I like to keep only the required data for our analysis.</a:t>
            </a:r>
            <a:endParaRPr lang="en-US" dirty="0">
              <a:ea typeface="+mn-lt"/>
              <a:cs typeface="+mn-lt"/>
            </a:endParaRPr>
          </a:p>
          <a:p>
            <a:r>
              <a:rPr lang="en-IN" dirty="0">
                <a:latin typeface="Calibri"/>
                <a:cs typeface="Calibri"/>
              </a:rPr>
              <a:t>I started with importing the required libraries. And I have declared stop words and lemmatize to a variable</a:t>
            </a:r>
            <a:endParaRPr lang="en-US" dirty="0">
              <a:ea typeface="+mn-lt"/>
              <a:cs typeface="+mn-lt"/>
            </a:endParaRPr>
          </a:p>
          <a:p>
            <a:pPr marL="0" indent="0">
              <a:buNone/>
            </a:pPr>
            <a:endParaRPr lang="en-US" dirty="0"/>
          </a:p>
        </p:txBody>
      </p:sp>
    </p:spTree>
    <p:extLst>
      <p:ext uri="{BB962C8B-B14F-4D97-AF65-F5344CB8AC3E}">
        <p14:creationId xmlns:p14="http://schemas.microsoft.com/office/powerpoint/2010/main" val="365791235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F0B88-275C-A82C-23DD-C804DF9DD131}"/>
              </a:ext>
            </a:extLst>
          </p:cNvPr>
          <p:cNvSpPr>
            <a:spLocks noGrp="1"/>
          </p:cNvSpPr>
          <p:nvPr>
            <p:ph type="title"/>
          </p:nvPr>
        </p:nvSpPr>
        <p:spPr>
          <a:xfrm>
            <a:off x="7885744" y="691762"/>
            <a:ext cx="3541205" cy="1706649"/>
          </a:xfrm>
        </p:spPr>
        <p:txBody>
          <a:bodyPr anchor="ctr">
            <a:normAutofit/>
          </a:bodyPr>
          <a:lstStyle/>
          <a:p>
            <a:r>
              <a:rPr lang="en-US" sz="4800" i="0" u="sng" cap="all">
                <a:latin typeface="Calibri"/>
                <a:cs typeface="Calibri"/>
              </a:rPr>
              <a:t>DATA PRE-PROCESSING</a:t>
            </a:r>
            <a:endParaRPr lang="en-US" sz="4800"/>
          </a:p>
        </p:txBody>
      </p:sp>
      <p:pic>
        <p:nvPicPr>
          <p:cNvPr id="4" name="Picture 4">
            <a:extLst>
              <a:ext uri="{FF2B5EF4-FFF2-40B4-BE49-F238E27FC236}">
                <a16:creationId xmlns:a16="http://schemas.microsoft.com/office/drawing/2014/main" id="{F46BFF09-FA3F-DC3B-3856-AB9A26F68474}"/>
              </a:ext>
            </a:extLst>
          </p:cNvPr>
          <p:cNvPicPr>
            <a:picLocks noChangeAspect="1"/>
          </p:cNvPicPr>
          <p:nvPr/>
        </p:nvPicPr>
        <p:blipFill>
          <a:blip r:embed="rId2"/>
          <a:stretch>
            <a:fillRect/>
          </a:stretch>
        </p:blipFill>
        <p:spPr>
          <a:xfrm>
            <a:off x="-3046" y="803788"/>
            <a:ext cx="7536029" cy="5453474"/>
          </a:xfrm>
          <a:prstGeom prst="rect">
            <a:avLst/>
          </a:prstGeom>
        </p:spPr>
      </p:pic>
      <p:cxnSp>
        <p:nvCxnSpPr>
          <p:cNvPr id="22" name="Straight Connector 21">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320D745-703C-754F-F709-01E0E31DAE23}"/>
              </a:ext>
            </a:extLst>
          </p:cNvPr>
          <p:cNvSpPr>
            <a:spLocks noGrp="1"/>
          </p:cNvSpPr>
          <p:nvPr>
            <p:ph idx="1"/>
          </p:nvPr>
        </p:nvSpPr>
        <p:spPr>
          <a:xfrm>
            <a:off x="7888666" y="2623930"/>
            <a:ext cx="3541205" cy="3158160"/>
          </a:xfrm>
        </p:spPr>
        <p:txBody>
          <a:bodyPr vert="horz" lIns="91440" tIns="45720" rIns="91440" bIns="45720" rtlCol="0">
            <a:normAutofit/>
          </a:bodyPr>
          <a:lstStyle/>
          <a:p>
            <a:pPr marL="0" indent="0">
              <a:buNone/>
            </a:pPr>
            <a:r>
              <a:rPr lang="en-US" dirty="0">
                <a:ea typeface="+mn-lt"/>
                <a:cs typeface="+mn-lt"/>
              </a:rPr>
              <a:t>After importing all the required libraries, I have defined </a:t>
            </a:r>
            <a:r>
              <a:rPr lang="en-US" dirty="0" err="1">
                <a:ea typeface="+mn-lt"/>
                <a:cs typeface="+mn-lt"/>
              </a:rPr>
              <a:t>stopwords</a:t>
            </a:r>
            <a:r>
              <a:rPr lang="en-US" dirty="0">
                <a:ea typeface="+mn-lt"/>
                <a:cs typeface="+mn-lt"/>
              </a:rPr>
              <a:t> and lemmatize to a variable.</a:t>
            </a:r>
            <a:endParaRPr lang="en-US" dirty="0"/>
          </a:p>
        </p:txBody>
      </p:sp>
      <p:sp>
        <p:nvSpPr>
          <p:cNvPr id="2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6955554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B9595-873F-5C28-9B32-8DD14F081185}"/>
              </a:ext>
            </a:extLst>
          </p:cNvPr>
          <p:cNvSpPr>
            <a:spLocks noGrp="1"/>
          </p:cNvSpPr>
          <p:nvPr>
            <p:ph type="title"/>
          </p:nvPr>
        </p:nvSpPr>
        <p:spPr>
          <a:xfrm>
            <a:off x="7885744" y="691762"/>
            <a:ext cx="3541205" cy="1706649"/>
          </a:xfrm>
        </p:spPr>
        <p:txBody>
          <a:bodyPr anchor="ctr">
            <a:normAutofit/>
          </a:bodyPr>
          <a:lstStyle/>
          <a:p>
            <a:r>
              <a:rPr lang="en-IN" sz="3700" b="1" i="0">
                <a:ea typeface="+mj-lt"/>
                <a:cs typeface="+mj-lt"/>
              </a:rPr>
              <a:t>Data Inputs- Logic- Output Relationships</a:t>
            </a:r>
            <a:endParaRPr lang="en-US" sz="3700"/>
          </a:p>
        </p:txBody>
      </p:sp>
      <p:pic>
        <p:nvPicPr>
          <p:cNvPr id="4" name="Picture 4">
            <a:extLst>
              <a:ext uri="{FF2B5EF4-FFF2-40B4-BE49-F238E27FC236}">
                <a16:creationId xmlns:a16="http://schemas.microsoft.com/office/drawing/2014/main" id="{2FED2526-B592-6058-9DE1-4C8E3BC50D8C}"/>
              </a:ext>
            </a:extLst>
          </p:cNvPr>
          <p:cNvPicPr>
            <a:picLocks noChangeAspect="1"/>
          </p:cNvPicPr>
          <p:nvPr/>
        </p:nvPicPr>
        <p:blipFill>
          <a:blip r:embed="rId2"/>
          <a:stretch>
            <a:fillRect/>
          </a:stretch>
        </p:blipFill>
        <p:spPr>
          <a:xfrm>
            <a:off x="758953" y="1053385"/>
            <a:ext cx="6301805" cy="4364000"/>
          </a:xfrm>
          <a:prstGeom prst="rect">
            <a:avLst/>
          </a:prstGeom>
        </p:spPr>
      </p:pic>
      <p:cxnSp>
        <p:nvCxnSpPr>
          <p:cNvPr id="19" name="Straight Connector 18">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9FD822-A241-2100-ACF0-F88F10E884E7}"/>
              </a:ext>
            </a:extLst>
          </p:cNvPr>
          <p:cNvSpPr>
            <a:spLocks noGrp="1"/>
          </p:cNvSpPr>
          <p:nvPr>
            <p:ph idx="1"/>
          </p:nvPr>
        </p:nvSpPr>
        <p:spPr>
          <a:xfrm>
            <a:off x="7888666" y="2623930"/>
            <a:ext cx="4163683" cy="2846921"/>
          </a:xfrm>
        </p:spPr>
        <p:txBody>
          <a:bodyPr vert="horz" lIns="91440" tIns="45720" rIns="91440" bIns="45720" rtlCol="0" anchor="t">
            <a:noAutofit/>
          </a:bodyPr>
          <a:lstStyle/>
          <a:p>
            <a:pPr>
              <a:lnSpc>
                <a:spcPct val="100000"/>
              </a:lnSpc>
            </a:pPr>
            <a:r>
              <a:rPr lang="en-IN" sz="1600" dirty="0">
                <a:latin typeface="Calibri"/>
                <a:ea typeface="+mn-lt"/>
                <a:cs typeface="+mn-lt"/>
              </a:rPr>
              <a:t>I have analysed the input output logic with word cloud and I have word clouded the sentenced that as classified as foul language in every category.</a:t>
            </a:r>
          </a:p>
          <a:p>
            <a:pPr>
              <a:lnSpc>
                <a:spcPct val="100000"/>
              </a:lnSpc>
              <a:spcBef>
                <a:spcPts val="200"/>
              </a:spcBef>
              <a:spcAft>
                <a:spcPts val="0"/>
              </a:spcAft>
            </a:pPr>
            <a:r>
              <a:rPr lang="en-IN" sz="1600" b="1" u="sng" dirty="0">
                <a:latin typeface="Calibri"/>
                <a:cs typeface="Calibri Light"/>
              </a:rPr>
              <a:t>Key Observations:</a:t>
            </a:r>
            <a:endParaRPr lang="en-US" sz="1600">
              <a:latin typeface="Calibri"/>
              <a:ea typeface="+mn-lt"/>
              <a:cs typeface="+mn-lt"/>
            </a:endParaRPr>
          </a:p>
          <a:p>
            <a:pPr marL="342900" indent="-342900">
              <a:lnSpc>
                <a:spcPct val="100000"/>
              </a:lnSpc>
              <a:spcBef>
                <a:spcPts val="0"/>
              </a:spcBef>
              <a:spcAft>
                <a:spcPts val="0"/>
              </a:spcAft>
              <a:buAutoNum type="arabicPeriod"/>
            </a:pPr>
            <a:r>
              <a:rPr lang="en-IN" sz="1600" dirty="0">
                <a:latin typeface="Calibri"/>
                <a:cs typeface="Calibri"/>
              </a:rPr>
              <a:t>We can evidently see that most of the fake news are from "trump", "number', "said", "support" which means these fake news sources are not available.</a:t>
            </a:r>
            <a:endParaRPr lang="en-US" sz="1600">
              <a:latin typeface="Calibri"/>
              <a:ea typeface="+mn-lt"/>
              <a:cs typeface="+mn-lt"/>
            </a:endParaRPr>
          </a:p>
          <a:p>
            <a:pPr marL="342900" indent="-342900">
              <a:lnSpc>
                <a:spcPct val="100000"/>
              </a:lnSpc>
              <a:spcBef>
                <a:spcPts val="0"/>
              </a:spcBef>
              <a:spcAft>
                <a:spcPts val="0"/>
              </a:spcAft>
              <a:buAutoNum type="arabicPeriod"/>
            </a:pPr>
            <a:r>
              <a:rPr lang="en-IN" sz="1600" dirty="0">
                <a:latin typeface="Calibri"/>
                <a:cs typeface="Calibri"/>
              </a:rPr>
              <a:t>News without a proper author name is being a fake news.</a:t>
            </a:r>
            <a:endParaRPr lang="en-US" sz="1600">
              <a:latin typeface="Calibri"/>
              <a:ea typeface="+mn-lt"/>
              <a:cs typeface="+mn-lt"/>
            </a:endParaRPr>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4230516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B9595-873F-5C28-9B32-8DD14F081185}"/>
              </a:ext>
            </a:extLst>
          </p:cNvPr>
          <p:cNvSpPr>
            <a:spLocks noGrp="1"/>
          </p:cNvSpPr>
          <p:nvPr>
            <p:ph type="title"/>
          </p:nvPr>
        </p:nvSpPr>
        <p:spPr>
          <a:xfrm>
            <a:off x="7885744" y="691762"/>
            <a:ext cx="3541205" cy="1706649"/>
          </a:xfrm>
        </p:spPr>
        <p:txBody>
          <a:bodyPr anchor="ctr">
            <a:normAutofit/>
          </a:bodyPr>
          <a:lstStyle/>
          <a:p>
            <a:r>
              <a:rPr lang="en-IN" sz="3700" b="1" i="0">
                <a:ea typeface="+mj-lt"/>
                <a:cs typeface="+mj-lt"/>
              </a:rPr>
              <a:t>Data Inputs- Logic- Output Relationships</a:t>
            </a:r>
            <a:endParaRPr lang="en-US" sz="3700"/>
          </a:p>
        </p:txBody>
      </p:sp>
      <p:pic>
        <p:nvPicPr>
          <p:cNvPr id="5" name="Picture 5">
            <a:extLst>
              <a:ext uri="{FF2B5EF4-FFF2-40B4-BE49-F238E27FC236}">
                <a16:creationId xmlns:a16="http://schemas.microsoft.com/office/drawing/2014/main" id="{84BC13CC-3E60-ABAE-6FC1-79FF9026DEF8}"/>
              </a:ext>
            </a:extLst>
          </p:cNvPr>
          <p:cNvPicPr>
            <a:picLocks noChangeAspect="1"/>
          </p:cNvPicPr>
          <p:nvPr/>
        </p:nvPicPr>
        <p:blipFill>
          <a:blip r:embed="rId2"/>
          <a:stretch>
            <a:fillRect/>
          </a:stretch>
        </p:blipFill>
        <p:spPr>
          <a:xfrm>
            <a:off x="758953" y="998244"/>
            <a:ext cx="6301805" cy="4474282"/>
          </a:xfrm>
          <a:prstGeom prst="rect">
            <a:avLst/>
          </a:prstGeom>
        </p:spPr>
      </p:pic>
      <p:cxnSp>
        <p:nvCxnSpPr>
          <p:cNvPr id="28" name="Straight Connector 27">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9FD822-A241-2100-ACF0-F88F10E884E7}"/>
              </a:ext>
            </a:extLst>
          </p:cNvPr>
          <p:cNvSpPr>
            <a:spLocks noGrp="1"/>
          </p:cNvSpPr>
          <p:nvPr>
            <p:ph idx="1"/>
          </p:nvPr>
        </p:nvSpPr>
        <p:spPr>
          <a:xfrm>
            <a:off x="7888666" y="2623930"/>
            <a:ext cx="3541205" cy="4016751"/>
          </a:xfrm>
        </p:spPr>
        <p:txBody>
          <a:bodyPr vert="horz" lIns="91440" tIns="45720" rIns="91440" bIns="45720" rtlCol="0" anchor="t">
            <a:noAutofit/>
          </a:bodyPr>
          <a:lstStyle/>
          <a:p>
            <a:pPr>
              <a:lnSpc>
                <a:spcPct val="100000"/>
              </a:lnSpc>
            </a:pPr>
            <a:r>
              <a:rPr lang="en-IN" sz="1600" dirty="0">
                <a:latin typeface="Calibri"/>
                <a:ea typeface="+mn-lt"/>
                <a:cs typeface="+mn-lt"/>
              </a:rPr>
              <a:t>We can see the foul words that are mostly used in Fake News classified sentences we are seeing top 100 words the words which are bigger in size are mostly used.</a:t>
            </a:r>
          </a:p>
          <a:p>
            <a:pPr>
              <a:lnSpc>
                <a:spcPct val="100000"/>
              </a:lnSpc>
              <a:spcBef>
                <a:spcPts val="200"/>
              </a:spcBef>
              <a:spcAft>
                <a:spcPts val="0"/>
              </a:spcAft>
            </a:pPr>
            <a:r>
              <a:rPr lang="en-IN" sz="1600" b="1" u="sng" dirty="0">
                <a:latin typeface="Calibri"/>
                <a:cs typeface="Calibri Light"/>
              </a:rPr>
              <a:t>Key Observations:</a:t>
            </a:r>
            <a:endParaRPr lang="en-US" sz="1600">
              <a:latin typeface="Calibri"/>
              <a:ea typeface="+mn-lt"/>
              <a:cs typeface="+mn-lt"/>
            </a:endParaRPr>
          </a:p>
          <a:p>
            <a:pPr marL="342900" indent="-342900">
              <a:lnSpc>
                <a:spcPct val="100000"/>
              </a:lnSpc>
              <a:spcBef>
                <a:spcPts val="0"/>
              </a:spcBef>
              <a:spcAft>
                <a:spcPts val="0"/>
              </a:spcAft>
              <a:buAutoNum type="arabicPeriod"/>
            </a:pPr>
            <a:r>
              <a:rPr lang="en-IN" sz="1600" dirty="0">
                <a:latin typeface="Calibri"/>
                <a:cs typeface="Calibri"/>
              </a:rPr>
              <a:t>Not Fake news have most repeated keywords Well, republican, pic, said which are as same as repeated words in fake new. So, news won’t be much helpfully in our prediction.</a:t>
            </a:r>
            <a:endParaRPr lang="en-US" sz="1600">
              <a:latin typeface="Calibri"/>
              <a:ea typeface="+mn-lt"/>
              <a:cs typeface="+mn-lt"/>
            </a:endParaRPr>
          </a:p>
          <a:p>
            <a:pPr marL="342900" indent="-342900">
              <a:lnSpc>
                <a:spcPct val="100000"/>
              </a:lnSpc>
              <a:spcBef>
                <a:spcPts val="0"/>
              </a:spcBef>
              <a:spcAft>
                <a:spcPts val="0"/>
              </a:spcAft>
              <a:buAutoNum type="arabicPeriod"/>
            </a:pPr>
            <a:r>
              <a:rPr lang="en-IN" sz="1600" dirty="0">
                <a:latin typeface="Calibri"/>
                <a:cs typeface="Calibri"/>
              </a:rPr>
              <a:t>And we also see week, job, still, instead, </a:t>
            </a:r>
            <a:r>
              <a:rPr lang="en-IN" sz="1600" dirty="0" err="1">
                <a:latin typeface="Calibri"/>
                <a:cs typeface="Calibri"/>
              </a:rPr>
              <a:t>january</a:t>
            </a:r>
            <a:r>
              <a:rPr lang="en-IN" sz="1600" dirty="0">
                <a:latin typeface="Calibri"/>
                <a:cs typeface="Calibri"/>
              </a:rPr>
              <a:t> are being the most repeated words in not Fake news.</a:t>
            </a:r>
            <a:endParaRPr lang="en-US" sz="1600">
              <a:latin typeface="Calibri"/>
              <a:ea typeface="+mn-lt"/>
              <a:cs typeface="+mn-lt"/>
            </a:endParaRPr>
          </a:p>
        </p:txBody>
      </p:sp>
      <p:sp>
        <p:nvSpPr>
          <p:cNvPr id="3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41777855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D5F71-B8E3-3665-FC6C-761909EDFAAB}"/>
              </a:ext>
            </a:extLst>
          </p:cNvPr>
          <p:cNvSpPr>
            <a:spLocks noGrp="1"/>
          </p:cNvSpPr>
          <p:nvPr>
            <p:ph type="title"/>
          </p:nvPr>
        </p:nvSpPr>
        <p:spPr>
          <a:xfrm>
            <a:off x="758952" y="420625"/>
            <a:ext cx="10667998" cy="1326814"/>
          </a:xfrm>
        </p:spPr>
        <p:txBody>
          <a:bodyPr anchor="ctr">
            <a:normAutofit/>
          </a:bodyPr>
          <a:lstStyle/>
          <a:p>
            <a:r>
              <a:rPr lang="en-IN" sz="4200" b="1" i="0">
                <a:solidFill>
                  <a:schemeClr val="bg1"/>
                </a:solidFill>
                <a:ea typeface="+mj-lt"/>
                <a:cs typeface="+mj-lt"/>
              </a:rPr>
              <a:t>Hardware and Software Requirements and Tools Used</a:t>
            </a:r>
            <a:endParaRPr lang="en-US" sz="4200">
              <a:solidFill>
                <a:schemeClr val="bg1"/>
              </a:solidFill>
            </a:endParaRPr>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graphicFrame>
        <p:nvGraphicFramePr>
          <p:cNvPr id="26" name="Content Placeholder 2">
            <a:extLst>
              <a:ext uri="{FF2B5EF4-FFF2-40B4-BE49-F238E27FC236}">
                <a16:creationId xmlns:a16="http://schemas.microsoft.com/office/drawing/2014/main" id="{935DC5DE-C432-E433-B8E3-91D4B59F8140}"/>
              </a:ext>
            </a:extLst>
          </p:cNvPr>
          <p:cNvGraphicFramePr>
            <a:graphicFrameLocks noGrp="1"/>
          </p:cNvGraphicFramePr>
          <p:nvPr>
            <p:ph idx="1"/>
            <p:extLst>
              <p:ext uri="{D42A27DB-BD31-4B8C-83A1-F6EECF244321}">
                <p14:modId xmlns:p14="http://schemas.microsoft.com/office/powerpoint/2010/main" val="4097604363"/>
              </p:ext>
            </p:extLst>
          </p:nvPr>
        </p:nvGraphicFramePr>
        <p:xfrm>
          <a:off x="758953" y="2606722"/>
          <a:ext cx="10671048" cy="317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3044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9A9319-2F46-84CB-4F7B-000CE10CE4FE}"/>
              </a:ext>
            </a:extLst>
          </p:cNvPr>
          <p:cNvSpPr>
            <a:spLocks noGrp="1"/>
          </p:cNvSpPr>
          <p:nvPr>
            <p:ph type="title"/>
          </p:nvPr>
        </p:nvSpPr>
        <p:spPr>
          <a:xfrm>
            <a:off x="7585237" y="691762"/>
            <a:ext cx="4539317" cy="1706649"/>
          </a:xfrm>
        </p:spPr>
        <p:txBody>
          <a:bodyPr anchor="ctr">
            <a:normAutofit/>
          </a:bodyPr>
          <a:lstStyle/>
          <a:p>
            <a:r>
              <a:rPr lang="en-US" sz="3400" i="0" u="sng" cap="all" dirty="0">
                <a:latin typeface="Calibri"/>
                <a:ea typeface="+mj-lt"/>
                <a:cs typeface="+mj-lt"/>
              </a:rPr>
              <a:t>MODEL DEVELOPMENT</a:t>
            </a:r>
            <a:endParaRPr lang="en-US" sz="3400">
              <a:latin typeface="Calibri"/>
              <a:cs typeface="Calibri"/>
            </a:endParaRPr>
          </a:p>
        </p:txBody>
      </p:sp>
      <p:pic>
        <p:nvPicPr>
          <p:cNvPr id="4" name="Picture 4">
            <a:extLst>
              <a:ext uri="{FF2B5EF4-FFF2-40B4-BE49-F238E27FC236}">
                <a16:creationId xmlns:a16="http://schemas.microsoft.com/office/drawing/2014/main" id="{9C038A13-839C-B797-1D61-3A49C4205315}"/>
              </a:ext>
            </a:extLst>
          </p:cNvPr>
          <p:cNvPicPr>
            <a:picLocks noChangeAspect="1"/>
          </p:cNvPicPr>
          <p:nvPr/>
        </p:nvPicPr>
        <p:blipFill>
          <a:blip r:embed="rId2"/>
          <a:stretch>
            <a:fillRect/>
          </a:stretch>
        </p:blipFill>
        <p:spPr>
          <a:xfrm>
            <a:off x="-3046" y="-2731"/>
            <a:ext cx="7491545" cy="4458542"/>
          </a:xfrm>
          <a:prstGeom prst="rect">
            <a:avLst/>
          </a:prstGeom>
        </p:spPr>
      </p:pic>
      <p:pic>
        <p:nvPicPr>
          <p:cNvPr id="5" name="Picture 5">
            <a:extLst>
              <a:ext uri="{FF2B5EF4-FFF2-40B4-BE49-F238E27FC236}">
                <a16:creationId xmlns:a16="http://schemas.microsoft.com/office/drawing/2014/main" id="{00B1F1BF-348F-2DDD-159F-3F7B28062F55}"/>
              </a:ext>
            </a:extLst>
          </p:cNvPr>
          <p:cNvPicPr>
            <a:picLocks noChangeAspect="1"/>
          </p:cNvPicPr>
          <p:nvPr/>
        </p:nvPicPr>
        <p:blipFill>
          <a:blip r:embed="rId3"/>
          <a:stretch>
            <a:fillRect/>
          </a:stretch>
        </p:blipFill>
        <p:spPr>
          <a:xfrm>
            <a:off x="7541076" y="3414190"/>
            <a:ext cx="4652814" cy="3441657"/>
          </a:xfrm>
          <a:prstGeom prst="rect">
            <a:avLst/>
          </a:prstGeom>
        </p:spPr>
      </p:pic>
      <p:cxnSp>
        <p:nvCxnSpPr>
          <p:cNvPr id="23" name="Straight Connector 22">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33D223E1-E07B-2D1D-26DA-11EF6EE67D14}"/>
              </a:ext>
            </a:extLst>
          </p:cNvPr>
          <p:cNvSpPr>
            <a:spLocks noGrp="1"/>
          </p:cNvSpPr>
          <p:nvPr>
            <p:ph idx="1"/>
          </p:nvPr>
        </p:nvSpPr>
        <p:spPr>
          <a:xfrm>
            <a:off x="54018" y="4802606"/>
            <a:ext cx="7372669" cy="1730752"/>
          </a:xfrm>
        </p:spPr>
        <p:txBody>
          <a:bodyPr vert="horz" lIns="91440" tIns="45720" rIns="91440" bIns="45720" rtlCol="0">
            <a:normAutofit/>
          </a:bodyPr>
          <a:lstStyle/>
          <a:p>
            <a:pPr>
              <a:buNone/>
            </a:pPr>
            <a:r>
              <a:rPr lang="en-IN" dirty="0">
                <a:latin typeface="Calibri"/>
                <a:cs typeface="Calibri"/>
              </a:rPr>
              <a:t>After selecting the best random state parameter, I have spitted the data into test and train with test size as 30 %. Again, I have imported the required libraries to import my ML algorithms.</a:t>
            </a:r>
            <a:endParaRPr lang="en-US">
              <a:ea typeface="+mn-lt"/>
              <a:cs typeface="+mn-lt"/>
            </a:endParaRPr>
          </a:p>
          <a:p>
            <a:pPr marL="0" indent="0">
              <a:buNone/>
            </a:pPr>
            <a:endParaRPr lang="en-US" dirty="0"/>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5533094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0516AF4F-C03A-56E4-CAD1-7F15AB415FAA}"/>
              </a:ext>
            </a:extLst>
          </p:cNvPr>
          <p:cNvPicPr>
            <a:picLocks noChangeAspect="1"/>
          </p:cNvPicPr>
          <p:nvPr/>
        </p:nvPicPr>
        <p:blipFill>
          <a:blip r:embed="rId2"/>
          <a:stretch>
            <a:fillRect/>
          </a:stretch>
        </p:blipFill>
        <p:spPr>
          <a:xfrm>
            <a:off x="7531095" y="1579357"/>
            <a:ext cx="4658192" cy="3601831"/>
          </a:xfrm>
          <a:prstGeom prst="rect">
            <a:avLst/>
          </a:prstGeom>
        </p:spPr>
      </p:pic>
      <p:pic>
        <p:nvPicPr>
          <p:cNvPr id="4" name="Picture 4">
            <a:extLst>
              <a:ext uri="{FF2B5EF4-FFF2-40B4-BE49-F238E27FC236}">
                <a16:creationId xmlns:a16="http://schemas.microsoft.com/office/drawing/2014/main" id="{80BA8ABA-21A9-8A9D-11A1-048213369FC8}"/>
              </a:ext>
            </a:extLst>
          </p:cNvPr>
          <p:cNvPicPr>
            <a:picLocks noChangeAspect="1"/>
          </p:cNvPicPr>
          <p:nvPr/>
        </p:nvPicPr>
        <p:blipFill>
          <a:blip r:embed="rId3"/>
          <a:stretch>
            <a:fillRect/>
          </a:stretch>
        </p:blipFill>
        <p:spPr>
          <a:xfrm>
            <a:off x="200118" y="378106"/>
            <a:ext cx="7282251" cy="5768218"/>
          </a:xfrm>
          <a:prstGeom prst="rect">
            <a:avLst/>
          </a:prstGeom>
        </p:spPr>
      </p:pic>
      <p:cxnSp>
        <p:nvCxnSpPr>
          <p:cNvPr id="14" name="Straight Connector 13">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14786285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2" name="Picture 2">
            <a:extLst>
              <a:ext uri="{FF2B5EF4-FFF2-40B4-BE49-F238E27FC236}">
                <a16:creationId xmlns:a16="http://schemas.microsoft.com/office/drawing/2014/main" id="{47F09279-7C0E-6304-4EA4-C8B0C06CF7F6}"/>
              </a:ext>
            </a:extLst>
          </p:cNvPr>
          <p:cNvPicPr>
            <a:picLocks noChangeAspect="1"/>
          </p:cNvPicPr>
          <p:nvPr/>
        </p:nvPicPr>
        <p:blipFill>
          <a:blip r:embed="rId2"/>
          <a:stretch>
            <a:fillRect/>
          </a:stretch>
        </p:blipFill>
        <p:spPr>
          <a:xfrm>
            <a:off x="55809" y="481679"/>
            <a:ext cx="7422523" cy="5379484"/>
          </a:xfrm>
          <a:prstGeom prst="rect">
            <a:avLst/>
          </a:prstGeom>
        </p:spPr>
      </p:pic>
      <p:pic>
        <p:nvPicPr>
          <p:cNvPr id="3" name="Picture 5">
            <a:extLst>
              <a:ext uri="{FF2B5EF4-FFF2-40B4-BE49-F238E27FC236}">
                <a16:creationId xmlns:a16="http://schemas.microsoft.com/office/drawing/2014/main" id="{A95CC235-C735-05F4-F089-041C42A38ADA}"/>
              </a:ext>
            </a:extLst>
          </p:cNvPr>
          <p:cNvPicPr>
            <a:picLocks noChangeAspect="1"/>
          </p:cNvPicPr>
          <p:nvPr/>
        </p:nvPicPr>
        <p:blipFill>
          <a:blip r:embed="rId3"/>
          <a:stretch>
            <a:fillRect/>
          </a:stretch>
        </p:blipFill>
        <p:spPr>
          <a:xfrm>
            <a:off x="7536287" y="1557136"/>
            <a:ext cx="4589171" cy="3486149"/>
          </a:xfrm>
          <a:prstGeom prst="rect">
            <a:avLst/>
          </a:prstGeom>
        </p:spPr>
      </p:pic>
    </p:spTree>
    <p:extLst>
      <p:ext uri="{BB962C8B-B14F-4D97-AF65-F5344CB8AC3E}">
        <p14:creationId xmlns:p14="http://schemas.microsoft.com/office/powerpoint/2010/main" val="318502235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2" name="Picture 2">
            <a:extLst>
              <a:ext uri="{FF2B5EF4-FFF2-40B4-BE49-F238E27FC236}">
                <a16:creationId xmlns:a16="http://schemas.microsoft.com/office/drawing/2014/main" id="{A1926255-5DC6-2F40-EDFC-C07F3724CEA5}"/>
              </a:ext>
            </a:extLst>
          </p:cNvPr>
          <p:cNvPicPr>
            <a:picLocks noChangeAspect="1"/>
          </p:cNvPicPr>
          <p:nvPr/>
        </p:nvPicPr>
        <p:blipFill>
          <a:blip r:embed="rId2"/>
          <a:stretch>
            <a:fillRect/>
          </a:stretch>
        </p:blipFill>
        <p:spPr>
          <a:xfrm>
            <a:off x="120203" y="516045"/>
            <a:ext cx="7347397" cy="5675656"/>
          </a:xfrm>
          <a:prstGeom prst="rect">
            <a:avLst/>
          </a:prstGeom>
        </p:spPr>
      </p:pic>
      <p:pic>
        <p:nvPicPr>
          <p:cNvPr id="3" name="Picture 5">
            <a:extLst>
              <a:ext uri="{FF2B5EF4-FFF2-40B4-BE49-F238E27FC236}">
                <a16:creationId xmlns:a16="http://schemas.microsoft.com/office/drawing/2014/main" id="{EBEFB118-7A83-19CF-1403-98CC9C8AC780}"/>
              </a:ext>
            </a:extLst>
          </p:cNvPr>
          <p:cNvPicPr>
            <a:picLocks noChangeAspect="1"/>
          </p:cNvPicPr>
          <p:nvPr/>
        </p:nvPicPr>
        <p:blipFill>
          <a:blip r:embed="rId3"/>
          <a:stretch>
            <a:fillRect/>
          </a:stretch>
        </p:blipFill>
        <p:spPr>
          <a:xfrm>
            <a:off x="7536288" y="1980131"/>
            <a:ext cx="4653565" cy="3670470"/>
          </a:xfrm>
          <a:prstGeom prst="rect">
            <a:avLst/>
          </a:prstGeom>
        </p:spPr>
      </p:pic>
    </p:spTree>
    <p:extLst>
      <p:ext uri="{BB962C8B-B14F-4D97-AF65-F5344CB8AC3E}">
        <p14:creationId xmlns:p14="http://schemas.microsoft.com/office/powerpoint/2010/main" val="364069151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2" name="Picture 2">
            <a:extLst>
              <a:ext uri="{FF2B5EF4-FFF2-40B4-BE49-F238E27FC236}">
                <a16:creationId xmlns:a16="http://schemas.microsoft.com/office/drawing/2014/main" id="{45547D72-52D6-DA4B-C446-7EB5DAFCD5AC}"/>
              </a:ext>
            </a:extLst>
          </p:cNvPr>
          <p:cNvPicPr>
            <a:picLocks noChangeAspect="1"/>
          </p:cNvPicPr>
          <p:nvPr/>
        </p:nvPicPr>
        <p:blipFill>
          <a:blip r:embed="rId2"/>
          <a:stretch>
            <a:fillRect/>
          </a:stretch>
        </p:blipFill>
        <p:spPr>
          <a:xfrm>
            <a:off x="130935" y="359107"/>
            <a:ext cx="7336665" cy="6086124"/>
          </a:xfrm>
          <a:prstGeom prst="rect">
            <a:avLst/>
          </a:prstGeom>
        </p:spPr>
      </p:pic>
      <p:pic>
        <p:nvPicPr>
          <p:cNvPr id="3" name="Picture 5">
            <a:extLst>
              <a:ext uri="{FF2B5EF4-FFF2-40B4-BE49-F238E27FC236}">
                <a16:creationId xmlns:a16="http://schemas.microsoft.com/office/drawing/2014/main" id="{68FCD826-99E7-42D2-D5EE-795BDBFC4F02}"/>
              </a:ext>
            </a:extLst>
          </p:cNvPr>
          <p:cNvPicPr>
            <a:picLocks noChangeAspect="1"/>
          </p:cNvPicPr>
          <p:nvPr/>
        </p:nvPicPr>
        <p:blipFill>
          <a:blip r:embed="rId3"/>
          <a:stretch>
            <a:fillRect/>
          </a:stretch>
        </p:blipFill>
        <p:spPr>
          <a:xfrm>
            <a:off x="7589949" y="1815079"/>
            <a:ext cx="4599904" cy="3560545"/>
          </a:xfrm>
          <a:prstGeom prst="rect">
            <a:avLst/>
          </a:prstGeom>
        </p:spPr>
      </p:pic>
    </p:spTree>
    <p:extLst>
      <p:ext uri="{BB962C8B-B14F-4D97-AF65-F5344CB8AC3E}">
        <p14:creationId xmlns:p14="http://schemas.microsoft.com/office/powerpoint/2010/main" val="21731334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43CB0-51B0-A691-6488-B23F6B082D72}"/>
              </a:ext>
            </a:extLst>
          </p:cNvPr>
          <p:cNvSpPr>
            <a:spLocks noGrp="1"/>
          </p:cNvSpPr>
          <p:nvPr>
            <p:ph type="title"/>
          </p:nvPr>
        </p:nvSpPr>
        <p:spPr>
          <a:xfrm>
            <a:off x="758952" y="379475"/>
            <a:ext cx="10671048" cy="1554480"/>
          </a:xfrm>
        </p:spPr>
        <p:txBody>
          <a:bodyPr anchor="ctr">
            <a:normAutofit/>
          </a:bodyPr>
          <a:lstStyle/>
          <a:p>
            <a:r>
              <a:rPr lang="en-ZA" i="0" cap="all">
                <a:solidFill>
                  <a:schemeClr val="bg1"/>
                </a:solidFill>
                <a:ea typeface="+mj-lt"/>
                <a:cs typeface="+mj-lt"/>
              </a:rPr>
              <a:t>ABOUT FAKE NEWS</a:t>
            </a:r>
            <a:endParaRPr lang="en-US" i="0">
              <a:solidFill>
                <a:schemeClr val="bg1"/>
              </a:solidFill>
              <a:ea typeface="+mj-lt"/>
              <a:cs typeface="+mj-lt"/>
            </a:endParaRPr>
          </a:p>
        </p:txBody>
      </p:sp>
      <p:sp>
        <p:nvSpPr>
          <p:cNvPr id="3" name="Content Placeholder 2">
            <a:extLst>
              <a:ext uri="{FF2B5EF4-FFF2-40B4-BE49-F238E27FC236}">
                <a16:creationId xmlns:a16="http://schemas.microsoft.com/office/drawing/2014/main" id="{91755434-0DE7-4C20-34AE-A86B85043BDA}"/>
              </a:ext>
            </a:extLst>
          </p:cNvPr>
          <p:cNvSpPr>
            <a:spLocks noGrp="1"/>
          </p:cNvSpPr>
          <p:nvPr>
            <p:ph idx="1"/>
          </p:nvPr>
        </p:nvSpPr>
        <p:spPr>
          <a:xfrm>
            <a:off x="758824" y="2607732"/>
            <a:ext cx="8412480" cy="3421202"/>
          </a:xfrm>
        </p:spPr>
        <p:txBody>
          <a:bodyPr vert="horz" lIns="91440" tIns="45720" rIns="91440" bIns="45720" rtlCol="0" anchor="t">
            <a:noAutofit/>
          </a:bodyPr>
          <a:lstStyle/>
          <a:p>
            <a:pPr algn="just">
              <a:buNone/>
            </a:pPr>
            <a:r>
              <a:rPr lang="en-US" sz="2400" dirty="0">
                <a:latin typeface="Calibri"/>
                <a:ea typeface="+mn-lt"/>
                <a:cs typeface="+mn-lt"/>
              </a:rPr>
              <a:t>  Fake news is false or misleading information presented as news. It often has the aim of damaging the reputation of a person or entity, or making money through advertising revenue. However, the term does not have a fixed definition, and has been applied more broadly to include any type of false information, including unintentional and unconscious mechanisms, and also by high-profile individuals to apply to any news unfavorable to his/her personal perspectives.</a:t>
            </a:r>
            <a:endParaRPr lang="en-US"/>
          </a:p>
          <a:p>
            <a:pPr marL="0" indent="0">
              <a:buNone/>
            </a:pPr>
            <a:endParaRPr lang="en-US" dirty="0"/>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95545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2" name="Picture 2">
            <a:extLst>
              <a:ext uri="{FF2B5EF4-FFF2-40B4-BE49-F238E27FC236}">
                <a16:creationId xmlns:a16="http://schemas.microsoft.com/office/drawing/2014/main" id="{60CA250B-D3E7-568A-3DE8-19A104326D15}"/>
              </a:ext>
            </a:extLst>
          </p:cNvPr>
          <p:cNvPicPr>
            <a:picLocks noChangeAspect="1"/>
          </p:cNvPicPr>
          <p:nvPr/>
        </p:nvPicPr>
        <p:blipFill>
          <a:blip r:embed="rId2"/>
          <a:stretch>
            <a:fillRect/>
          </a:stretch>
        </p:blipFill>
        <p:spPr>
          <a:xfrm>
            <a:off x="141667" y="636678"/>
            <a:ext cx="7336664" cy="5466586"/>
          </a:xfrm>
          <a:prstGeom prst="rect">
            <a:avLst/>
          </a:prstGeom>
        </p:spPr>
      </p:pic>
      <p:pic>
        <p:nvPicPr>
          <p:cNvPr id="3" name="Picture 5">
            <a:extLst>
              <a:ext uri="{FF2B5EF4-FFF2-40B4-BE49-F238E27FC236}">
                <a16:creationId xmlns:a16="http://schemas.microsoft.com/office/drawing/2014/main" id="{B89900C9-C964-7453-A133-DFDE8604FF64}"/>
              </a:ext>
            </a:extLst>
          </p:cNvPr>
          <p:cNvPicPr>
            <a:picLocks noChangeAspect="1"/>
          </p:cNvPicPr>
          <p:nvPr/>
        </p:nvPicPr>
        <p:blipFill>
          <a:blip r:embed="rId3"/>
          <a:stretch>
            <a:fillRect/>
          </a:stretch>
        </p:blipFill>
        <p:spPr>
          <a:xfrm>
            <a:off x="7589949" y="1939496"/>
            <a:ext cx="4599904" cy="3590756"/>
          </a:xfrm>
          <a:prstGeom prst="rect">
            <a:avLst/>
          </a:prstGeom>
        </p:spPr>
      </p:pic>
    </p:spTree>
    <p:extLst>
      <p:ext uri="{BB962C8B-B14F-4D97-AF65-F5344CB8AC3E}">
        <p14:creationId xmlns:p14="http://schemas.microsoft.com/office/powerpoint/2010/main" val="15893223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4" name="Picture 4">
            <a:extLst>
              <a:ext uri="{FF2B5EF4-FFF2-40B4-BE49-F238E27FC236}">
                <a16:creationId xmlns:a16="http://schemas.microsoft.com/office/drawing/2014/main" id="{7E0BC6DF-44E5-F5CD-525A-4EA4818BC996}"/>
              </a:ext>
            </a:extLst>
          </p:cNvPr>
          <p:cNvPicPr>
            <a:picLocks noChangeAspect="1"/>
          </p:cNvPicPr>
          <p:nvPr/>
        </p:nvPicPr>
        <p:blipFill>
          <a:blip r:embed="rId2"/>
          <a:stretch>
            <a:fillRect/>
          </a:stretch>
        </p:blipFill>
        <p:spPr>
          <a:xfrm>
            <a:off x="130935" y="582807"/>
            <a:ext cx="7347397" cy="5778244"/>
          </a:xfrm>
          <a:prstGeom prst="rect">
            <a:avLst/>
          </a:prstGeom>
        </p:spPr>
      </p:pic>
      <p:pic>
        <p:nvPicPr>
          <p:cNvPr id="5" name="Picture 5">
            <a:extLst>
              <a:ext uri="{FF2B5EF4-FFF2-40B4-BE49-F238E27FC236}">
                <a16:creationId xmlns:a16="http://schemas.microsoft.com/office/drawing/2014/main" id="{EC6344C9-DE46-EA17-714D-9CBFA560D8F9}"/>
              </a:ext>
            </a:extLst>
          </p:cNvPr>
          <p:cNvPicPr>
            <a:picLocks noChangeAspect="1"/>
          </p:cNvPicPr>
          <p:nvPr/>
        </p:nvPicPr>
        <p:blipFill>
          <a:blip r:embed="rId3"/>
          <a:stretch>
            <a:fillRect/>
          </a:stretch>
        </p:blipFill>
        <p:spPr>
          <a:xfrm>
            <a:off x="7589949" y="1976259"/>
            <a:ext cx="4589171" cy="3517227"/>
          </a:xfrm>
          <a:prstGeom prst="rect">
            <a:avLst/>
          </a:prstGeom>
        </p:spPr>
      </p:pic>
    </p:spTree>
    <p:extLst>
      <p:ext uri="{BB962C8B-B14F-4D97-AF65-F5344CB8AC3E}">
        <p14:creationId xmlns:p14="http://schemas.microsoft.com/office/powerpoint/2010/main" val="384169410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3" name="Rectangle 22">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54A98CF-5529-4F3E-A692-2CF1D51F3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825122" cy="6858000"/>
          </a:xfrm>
          <a:custGeom>
            <a:avLst/>
            <a:gdLst>
              <a:gd name="connsiteX0" fmla="*/ 0 w 10825122"/>
              <a:gd name="connsiteY0" fmla="*/ 0 h 6858000"/>
              <a:gd name="connsiteX1" fmla="*/ 9969784 w 10825122"/>
              <a:gd name="connsiteY1" fmla="*/ 0 h 6858000"/>
              <a:gd name="connsiteX2" fmla="*/ 10105415 w 10825122"/>
              <a:gd name="connsiteY2" fmla="*/ 264816 h 6858000"/>
              <a:gd name="connsiteX3" fmla="*/ 10825122 w 10825122"/>
              <a:gd name="connsiteY3" fmla="*/ 3429000 h 6858000"/>
              <a:gd name="connsiteX4" fmla="*/ 10105415 w 10825122"/>
              <a:gd name="connsiteY4" fmla="*/ 6593184 h 6858000"/>
              <a:gd name="connsiteX5" fmla="*/ 9969784 w 10825122"/>
              <a:gd name="connsiteY5" fmla="*/ 6858000 h 6858000"/>
              <a:gd name="connsiteX6" fmla="*/ 0 w 108251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22" h="6858000">
                <a:moveTo>
                  <a:pt x="0" y="0"/>
                </a:moveTo>
                <a:lnTo>
                  <a:pt x="9969784" y="0"/>
                </a:lnTo>
                <a:lnTo>
                  <a:pt x="10105415" y="264816"/>
                </a:lnTo>
                <a:cubicBezTo>
                  <a:pt x="10566647" y="1222029"/>
                  <a:pt x="10825122" y="2295330"/>
                  <a:pt x="10825122" y="3429000"/>
                </a:cubicBezTo>
                <a:cubicBezTo>
                  <a:pt x="10825122" y="4562671"/>
                  <a:pt x="10566647" y="5635971"/>
                  <a:pt x="10105415" y="6593184"/>
                </a:cubicBezTo>
                <a:lnTo>
                  <a:pt x="9969784"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a:extLst>
              <a:ext uri="{FF2B5EF4-FFF2-40B4-BE49-F238E27FC236}">
                <a16:creationId xmlns:a16="http://schemas.microsoft.com/office/drawing/2014/main" id="{6CB65AD4-DF42-A91C-6181-D081CB9A1EFA}"/>
              </a:ext>
            </a:extLst>
          </p:cNvPr>
          <p:cNvPicPr>
            <a:picLocks noChangeAspect="1"/>
          </p:cNvPicPr>
          <p:nvPr/>
        </p:nvPicPr>
        <p:blipFill>
          <a:blip r:embed="rId2"/>
          <a:stretch>
            <a:fillRect/>
          </a:stretch>
        </p:blipFill>
        <p:spPr>
          <a:xfrm>
            <a:off x="2016691" y="4643"/>
            <a:ext cx="7854110" cy="6680441"/>
          </a:xfrm>
          <a:prstGeom prst="rect">
            <a:avLst/>
          </a:prstGeom>
        </p:spPr>
      </p:pic>
      <p:sp>
        <p:nvSpPr>
          <p:cNvPr id="27"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309833808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36A09A6-C98E-5B11-4062-4DCDEC98CA48}"/>
              </a:ext>
            </a:extLst>
          </p:cNvPr>
          <p:cNvSpPr txBox="1"/>
          <p:nvPr/>
        </p:nvSpPr>
        <p:spPr>
          <a:xfrm>
            <a:off x="7856468" y="1711676"/>
            <a:ext cx="3745120" cy="315816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a:bodyPr>
          <a:lstStyle/>
          <a:p>
            <a:pPr marL="285750" indent="-285750" algn="just">
              <a:buFont typeface="Arial"/>
              <a:buChar char="•"/>
            </a:pPr>
            <a:r>
              <a:rPr lang="en-IN" dirty="0">
                <a:latin typeface="Calibri"/>
                <a:cs typeface="Calibri"/>
              </a:rPr>
              <a:t>I have taken cross Validation Score to analysis the best model.</a:t>
            </a:r>
            <a:endParaRPr lang="en-IN" dirty="0">
              <a:ea typeface="+mn-lt"/>
              <a:cs typeface="+mn-lt"/>
            </a:endParaRPr>
          </a:p>
          <a:p>
            <a:pPr algn="just"/>
            <a:endParaRPr lang="en-IN" dirty="0">
              <a:latin typeface="Calibri"/>
              <a:cs typeface="Calibri"/>
            </a:endParaRPr>
          </a:p>
          <a:p>
            <a:pPr marL="285750" indent="-285750" algn="just">
              <a:buFont typeface="Arial"/>
              <a:buChar char="•"/>
            </a:pPr>
            <a:r>
              <a:rPr lang="en-IN" dirty="0">
                <a:latin typeface="Calibri"/>
                <a:cs typeface="Calibri"/>
              </a:rPr>
              <a:t>As we can see above Random Forest tops the chart, I have selected Random Forest model as my final model and I have Hyper parameter tuned the same to increase the performance  of the model and have achieved the accuracy of 99.806 % and I have saved the model.</a:t>
            </a:r>
            <a:endParaRPr lang="en-US">
              <a:ea typeface="+mn-lt"/>
              <a:cs typeface="+mn-lt"/>
            </a:endParaRPr>
          </a:p>
          <a:p>
            <a:pPr marL="182880">
              <a:spcBef>
                <a:spcPts val="400"/>
              </a:spcBef>
              <a:spcAft>
                <a:spcPts val="400"/>
              </a:spcAft>
              <a:buFont typeface="Arial" panose="020B0604020202020204" pitchFamily="34" charset="0"/>
            </a:pPr>
            <a:endParaRPr lang="en-US" dirty="0">
              <a:solidFill>
                <a:schemeClr val="tx1">
                  <a:lumMod val="85000"/>
                  <a:lumOff val="15000"/>
                </a:schemeClr>
              </a:solidFill>
            </a:endParaRPr>
          </a:p>
          <a:p>
            <a:pPr marL="182880">
              <a:spcBef>
                <a:spcPts val="400"/>
              </a:spcBef>
              <a:spcAft>
                <a:spcPts val="400"/>
              </a:spcAft>
              <a:buFont typeface="Arial" panose="020B0604020202020204" pitchFamily="34" charset="0"/>
            </a:pPr>
            <a:endParaRPr lang="en-US">
              <a:solidFill>
                <a:schemeClr val="tx1">
                  <a:lumMod val="85000"/>
                  <a:lumOff val="15000"/>
                </a:schemeClr>
              </a:solidFill>
            </a:endParaRPr>
          </a:p>
        </p:txBody>
      </p:sp>
      <p:sp>
        <p:nvSpPr>
          <p:cNvPr id="3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2">
            <a:extLst>
              <a:ext uri="{FF2B5EF4-FFF2-40B4-BE49-F238E27FC236}">
                <a16:creationId xmlns:a16="http://schemas.microsoft.com/office/drawing/2014/main" id="{8229CE88-A906-DC16-A135-BB6D1FEAF0D8}"/>
              </a:ext>
            </a:extLst>
          </p:cNvPr>
          <p:cNvPicPr>
            <a:picLocks noChangeAspect="1"/>
          </p:cNvPicPr>
          <p:nvPr/>
        </p:nvPicPr>
        <p:blipFill>
          <a:blip r:embed="rId2"/>
          <a:stretch>
            <a:fillRect/>
          </a:stretch>
        </p:blipFill>
        <p:spPr>
          <a:xfrm>
            <a:off x="-999" y="4643"/>
            <a:ext cx="7478477" cy="6852159"/>
          </a:xfrm>
          <a:prstGeom prst="rect">
            <a:avLst/>
          </a:prstGeom>
        </p:spPr>
      </p:pic>
    </p:spTree>
    <p:extLst>
      <p:ext uri="{BB962C8B-B14F-4D97-AF65-F5344CB8AC3E}">
        <p14:creationId xmlns:p14="http://schemas.microsoft.com/office/powerpoint/2010/main" val="115068998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29AE873D-1813-DBE1-6A8F-EFD801090633}"/>
              </a:ext>
            </a:extLst>
          </p:cNvPr>
          <p:cNvPicPr>
            <a:picLocks noChangeAspect="1"/>
          </p:cNvPicPr>
          <p:nvPr/>
        </p:nvPicPr>
        <p:blipFill>
          <a:blip r:embed="rId2"/>
          <a:stretch>
            <a:fillRect/>
          </a:stretch>
        </p:blipFill>
        <p:spPr>
          <a:xfrm>
            <a:off x="50615" y="1006912"/>
            <a:ext cx="7428706" cy="5047227"/>
          </a:xfrm>
          <a:prstGeom prst="rect">
            <a:avLst/>
          </a:prstGeom>
        </p:spPr>
      </p:pic>
      <p:cxnSp>
        <p:nvCxnSpPr>
          <p:cNvPr id="34" name="Straight Connector 33">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36A09A6-C98E-5B11-4062-4DCDEC98CA48}"/>
              </a:ext>
            </a:extLst>
          </p:cNvPr>
          <p:cNvSpPr txBox="1"/>
          <p:nvPr/>
        </p:nvSpPr>
        <p:spPr>
          <a:xfrm>
            <a:off x="7856468" y="1711676"/>
            <a:ext cx="3541205" cy="315816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182880">
              <a:spcBef>
                <a:spcPts val="400"/>
              </a:spcBef>
              <a:spcAft>
                <a:spcPts val="400"/>
              </a:spcAft>
              <a:buFont typeface="Arial" panose="020B0604020202020204" pitchFamily="34" charset="0"/>
            </a:pPr>
            <a:r>
              <a:rPr lang="en-US">
                <a:solidFill>
                  <a:schemeClr val="tx1">
                    <a:lumMod val="85000"/>
                    <a:lumOff val="15000"/>
                  </a:schemeClr>
                </a:solidFill>
              </a:rPr>
              <a:t>As we can see above Random Forest tops the chart, I have selected Random Forest model as my final model and I have Hyper parameter tuned the same to increase the performance of the model and have achieved the accuracy of 99.740 % and I have saved the model</a:t>
            </a:r>
          </a:p>
          <a:p>
            <a:pPr marL="182880">
              <a:spcBef>
                <a:spcPts val="400"/>
              </a:spcBef>
              <a:spcAft>
                <a:spcPts val="400"/>
              </a:spcAft>
              <a:buFont typeface="Arial" panose="020B0604020202020204" pitchFamily="34" charset="0"/>
            </a:pPr>
            <a:endParaRPr lang="en-US">
              <a:solidFill>
                <a:schemeClr val="tx1">
                  <a:lumMod val="85000"/>
                  <a:lumOff val="15000"/>
                </a:schemeClr>
              </a:solidFill>
            </a:endParaRPr>
          </a:p>
        </p:txBody>
      </p:sp>
      <p:sp>
        <p:nvSpPr>
          <p:cNvPr id="3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73158576"/>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74CB6-2569-8A4B-FABC-7CABCFA21657}"/>
              </a:ext>
            </a:extLst>
          </p:cNvPr>
          <p:cNvSpPr>
            <a:spLocks noGrp="1"/>
          </p:cNvSpPr>
          <p:nvPr>
            <p:ph type="title"/>
          </p:nvPr>
        </p:nvSpPr>
        <p:spPr>
          <a:xfrm>
            <a:off x="758952" y="379475"/>
            <a:ext cx="10671048" cy="1554480"/>
          </a:xfrm>
        </p:spPr>
        <p:txBody>
          <a:bodyPr anchor="ctr">
            <a:normAutofit/>
          </a:bodyPr>
          <a:lstStyle/>
          <a:p>
            <a:r>
              <a:rPr lang="en-US" b="1" i="0">
                <a:solidFill>
                  <a:schemeClr val="bg1"/>
                </a:solidFill>
                <a:ea typeface="+mj-lt"/>
                <a:cs typeface="+mj-lt"/>
              </a:rPr>
              <a:t>CONCLUSION</a:t>
            </a:r>
            <a:endParaRPr lang="en-US">
              <a:solidFill>
                <a:schemeClr val="bg1"/>
              </a:solidFill>
            </a:endParaRPr>
          </a:p>
        </p:txBody>
      </p:sp>
      <p:sp>
        <p:nvSpPr>
          <p:cNvPr id="20" name="Content Placeholder 2">
            <a:extLst>
              <a:ext uri="{FF2B5EF4-FFF2-40B4-BE49-F238E27FC236}">
                <a16:creationId xmlns:a16="http://schemas.microsoft.com/office/drawing/2014/main" id="{168C4AA2-9A15-5B72-BB4F-DCFF48441DF4}"/>
              </a:ext>
            </a:extLst>
          </p:cNvPr>
          <p:cNvSpPr>
            <a:spLocks noGrp="1"/>
          </p:cNvSpPr>
          <p:nvPr>
            <p:ph idx="1"/>
          </p:nvPr>
        </p:nvSpPr>
        <p:spPr>
          <a:xfrm>
            <a:off x="758824" y="2607732"/>
            <a:ext cx="8412480" cy="3174357"/>
          </a:xfrm>
        </p:spPr>
        <p:txBody>
          <a:bodyPr vert="horz" lIns="91440" tIns="45720" rIns="91440" bIns="45720" rtlCol="0">
            <a:normAutofit/>
          </a:bodyPr>
          <a:lstStyle/>
          <a:p>
            <a:pPr>
              <a:lnSpc>
                <a:spcPct val="100000"/>
              </a:lnSpc>
            </a:pPr>
            <a:r>
              <a:rPr lang="en-IN" sz="1900">
                <a:ea typeface="+mn-lt"/>
                <a:cs typeface="+mn-lt"/>
              </a:rPr>
              <a:t>The finding of the study is that when the news’s are being published on a bogus name, the author names not available that news are end up being Fake, and also, we can understand this fake news’s are desperately being spread among the public to create a fake image of an individual, or to get profit out of it or to destroy the good deeds of the target person.</a:t>
            </a:r>
          </a:p>
          <a:p>
            <a:pPr>
              <a:lnSpc>
                <a:spcPct val="100000"/>
              </a:lnSpc>
              <a:spcBef>
                <a:spcPts val="0"/>
              </a:spcBef>
              <a:spcAft>
                <a:spcPts val="0"/>
              </a:spcAft>
            </a:pPr>
            <a:r>
              <a:rPr lang="en-IN" sz="1900">
                <a:ea typeface="+mn-lt"/>
                <a:cs typeface="+mn-lt"/>
              </a:rPr>
              <a:t>Successfully developed Machine learning model to predict product review ratings.</a:t>
            </a:r>
            <a:endParaRPr lang="en-US" sz="1900">
              <a:ea typeface="+mn-lt"/>
              <a:cs typeface="+mn-lt"/>
            </a:endParaRPr>
          </a:p>
          <a:p>
            <a:pPr>
              <a:lnSpc>
                <a:spcPct val="100000"/>
              </a:lnSpc>
              <a:spcBef>
                <a:spcPts val="0"/>
              </a:spcBef>
              <a:spcAft>
                <a:spcPts val="0"/>
              </a:spcAft>
            </a:pPr>
            <a:r>
              <a:rPr lang="en-IN" sz="1900">
                <a:ea typeface="+mn-lt"/>
                <a:cs typeface="+mn-lt"/>
              </a:rPr>
              <a:t>NLTK library used for text Mining. </a:t>
            </a:r>
            <a:endParaRPr lang="en-US" sz="1900">
              <a:ea typeface="+mn-lt"/>
              <a:cs typeface="+mn-lt"/>
            </a:endParaRPr>
          </a:p>
          <a:p>
            <a:pPr>
              <a:lnSpc>
                <a:spcPct val="100000"/>
              </a:lnSpc>
              <a:spcBef>
                <a:spcPts val="0"/>
              </a:spcBef>
              <a:spcAft>
                <a:spcPts val="0"/>
              </a:spcAft>
            </a:pPr>
            <a:r>
              <a:rPr lang="en-IN" sz="1900">
                <a:ea typeface="+mn-lt"/>
                <a:cs typeface="+mn-lt"/>
              </a:rPr>
              <a:t> </a:t>
            </a:r>
            <a:r>
              <a:rPr lang="en-US" sz="1900">
                <a:ea typeface="+mn-lt"/>
                <a:cs typeface="+mn-lt"/>
              </a:rPr>
              <a:t>Random Forest </a:t>
            </a:r>
            <a:r>
              <a:rPr lang="en-IN" sz="1900">
                <a:ea typeface="+mn-lt"/>
                <a:cs typeface="+mn-lt"/>
              </a:rPr>
              <a:t>classifier model is best model with accuracy score of 99.740%.</a:t>
            </a:r>
            <a:endParaRPr lang="en-IN" sz="1900"/>
          </a:p>
        </p:txBody>
      </p:sp>
      <p:sp>
        <p:nvSpPr>
          <p:cNvPr id="2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653105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2" name="Straight Connector 2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3" name="Rectangle 2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F30AF-0B17-AB61-4AD7-D98E978FFD8D}"/>
              </a:ext>
            </a:extLst>
          </p:cNvPr>
          <p:cNvSpPr>
            <a:spLocks noGrp="1"/>
          </p:cNvSpPr>
          <p:nvPr>
            <p:ph type="title"/>
          </p:nvPr>
        </p:nvSpPr>
        <p:spPr>
          <a:xfrm>
            <a:off x="1078991" y="893935"/>
            <a:ext cx="7050881" cy="3339390"/>
          </a:xfrm>
        </p:spPr>
        <p:txBody>
          <a:bodyPr vert="horz" lIns="91440" tIns="45720" rIns="91440" bIns="45720" rtlCol="0" anchor="b">
            <a:normAutofit/>
          </a:bodyPr>
          <a:lstStyle/>
          <a:p>
            <a:r>
              <a:rPr lang="en-US" sz="7200" dirty="0"/>
              <a:t>Thank You</a:t>
            </a:r>
            <a:endParaRPr lang="en-US" sz="7200"/>
          </a:p>
        </p:txBody>
      </p:sp>
      <p:cxnSp>
        <p:nvCxnSpPr>
          <p:cNvPr id="34" name="Straight Connector 26">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70408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4145496"/>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00693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80253-3918-1FCB-DE92-D65953E3EAF5}"/>
              </a:ext>
            </a:extLst>
          </p:cNvPr>
          <p:cNvSpPr>
            <a:spLocks noGrp="1"/>
          </p:cNvSpPr>
          <p:nvPr>
            <p:ph type="title"/>
          </p:nvPr>
        </p:nvSpPr>
        <p:spPr>
          <a:xfrm>
            <a:off x="758952" y="379475"/>
            <a:ext cx="10671048" cy="1554480"/>
          </a:xfrm>
        </p:spPr>
        <p:txBody>
          <a:bodyPr anchor="ctr">
            <a:normAutofit/>
          </a:bodyPr>
          <a:lstStyle/>
          <a:p>
            <a:r>
              <a:rPr lang="en-US" b="1" i="0">
                <a:solidFill>
                  <a:schemeClr val="bg1"/>
                </a:solidFill>
                <a:ea typeface="+mj-lt"/>
                <a:cs typeface="+mj-lt"/>
              </a:rPr>
              <a:t>PROBLEM STATEMENT</a:t>
            </a:r>
            <a:endParaRPr lang="en-US">
              <a:solidFill>
                <a:schemeClr val="bg1"/>
              </a:solidFill>
            </a:endParaRPr>
          </a:p>
        </p:txBody>
      </p:sp>
      <p:sp>
        <p:nvSpPr>
          <p:cNvPr id="3" name="Content Placeholder 2">
            <a:extLst>
              <a:ext uri="{FF2B5EF4-FFF2-40B4-BE49-F238E27FC236}">
                <a16:creationId xmlns:a16="http://schemas.microsoft.com/office/drawing/2014/main" id="{011680C8-3971-5846-A549-0332DBD8C097}"/>
              </a:ext>
            </a:extLst>
          </p:cNvPr>
          <p:cNvSpPr>
            <a:spLocks noGrp="1"/>
          </p:cNvSpPr>
          <p:nvPr>
            <p:ph idx="1"/>
          </p:nvPr>
        </p:nvSpPr>
        <p:spPr>
          <a:xfrm>
            <a:off x="758824" y="2607732"/>
            <a:ext cx="8412480" cy="3174357"/>
          </a:xfrm>
        </p:spPr>
        <p:txBody>
          <a:bodyPr vert="horz" lIns="91440" tIns="45720" rIns="91440" bIns="45720" rtlCol="0" anchor="t">
            <a:normAutofit/>
          </a:bodyPr>
          <a:lstStyle/>
          <a:p>
            <a:pPr marL="0" indent="0" algn="just">
              <a:buNone/>
            </a:pPr>
            <a:r>
              <a:rPr lang="en-IN" dirty="0">
                <a:latin typeface="Calibri"/>
                <a:ea typeface="+mn-lt"/>
                <a:cs typeface="+mn-lt"/>
              </a:rPr>
              <a:t>The prevalence of fake news has increased with the rise of social media, Political polarization, post-truth politics, confirmation bias, and social media algorithms have been implicated in the spread of fake news. It is sometimes generated and propagated by hostile foreign actors, particularly during elections. The use of anonymously-hosted fake news websites has made it difficult to prosecute sources of fake news for libel. In some definitions, fake news includes satirical articles misinterpreted as genuine, and articles that employ sensationalist or clickbait headlines that are not supported in the text. </a:t>
            </a:r>
            <a:endParaRPr lang="en-US">
              <a:latin typeface="Calibri"/>
              <a:ea typeface="+mn-lt"/>
              <a:cs typeface="+mn-lt"/>
            </a:endParaRPr>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9582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2D5B8-43D9-699F-9D41-0845659914BF}"/>
              </a:ext>
            </a:extLst>
          </p:cNvPr>
          <p:cNvSpPr>
            <a:spLocks noGrp="1"/>
          </p:cNvSpPr>
          <p:nvPr>
            <p:ph type="title"/>
          </p:nvPr>
        </p:nvSpPr>
        <p:spPr>
          <a:xfrm>
            <a:off x="758952" y="379475"/>
            <a:ext cx="10671048" cy="1554480"/>
          </a:xfrm>
        </p:spPr>
        <p:txBody>
          <a:bodyPr anchor="ctr">
            <a:normAutofit/>
          </a:bodyPr>
          <a:lstStyle/>
          <a:p>
            <a:r>
              <a:rPr lang="en-US" sz="3200" b="1" i="0" cap="all" dirty="0">
                <a:solidFill>
                  <a:schemeClr val="bg1"/>
                </a:solidFill>
                <a:latin typeface="Calibri"/>
                <a:ea typeface="+mj-lt"/>
                <a:cs typeface="+mj-lt"/>
              </a:rPr>
              <a:t>CONCEPTUAL BACKGROUND OF THE DOMAIN PROBLEM</a:t>
            </a:r>
            <a:endParaRPr lang="en-US" sz="3200" b="1">
              <a:solidFill>
                <a:schemeClr val="bg1"/>
              </a:solidFill>
              <a:latin typeface="Calibri"/>
              <a:cs typeface="Calibri"/>
            </a:endParaRPr>
          </a:p>
        </p:txBody>
      </p:sp>
      <p:graphicFrame>
        <p:nvGraphicFramePr>
          <p:cNvPr id="26" name="Content Placeholder 2">
            <a:extLst>
              <a:ext uri="{FF2B5EF4-FFF2-40B4-BE49-F238E27FC236}">
                <a16:creationId xmlns:a16="http://schemas.microsoft.com/office/drawing/2014/main" id="{69AB5DBE-F49F-A39F-26E9-9DD4F4F3256A}"/>
              </a:ext>
            </a:extLst>
          </p:cNvPr>
          <p:cNvGraphicFramePr>
            <a:graphicFrameLocks noGrp="1"/>
          </p:cNvGraphicFramePr>
          <p:nvPr>
            <p:ph idx="1"/>
          </p:nvPr>
        </p:nvGraphicFramePr>
        <p:xfrm>
          <a:off x="758824" y="2607732"/>
          <a:ext cx="11095578" cy="3485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0471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D99437-25DB-233F-B025-8FC4E06D9060}"/>
              </a:ext>
            </a:extLst>
          </p:cNvPr>
          <p:cNvSpPr>
            <a:spLocks noGrp="1"/>
          </p:cNvSpPr>
          <p:nvPr>
            <p:ph type="title"/>
          </p:nvPr>
        </p:nvSpPr>
        <p:spPr>
          <a:xfrm>
            <a:off x="1078992" y="1063255"/>
            <a:ext cx="3575304" cy="4807541"/>
          </a:xfrm>
        </p:spPr>
        <p:txBody>
          <a:bodyPr>
            <a:normAutofit/>
          </a:bodyPr>
          <a:lstStyle/>
          <a:p>
            <a:r>
              <a:rPr lang="en-IN" i="0" dirty="0">
                <a:ea typeface="+mj-lt"/>
                <a:cs typeface="+mj-lt"/>
              </a:rPr>
              <a:t>Review of Literature</a:t>
            </a:r>
            <a:endParaRPr lang="en-US" i="0" dirty="0">
              <a:ea typeface="+mj-lt"/>
              <a:cs typeface="+mj-lt"/>
            </a:endParaRPr>
          </a:p>
        </p:txBody>
      </p:sp>
      <p:cxnSp>
        <p:nvCxnSpPr>
          <p:cNvPr id="11" name="Straight Connector 10">
            <a:extLst>
              <a:ext uri="{FF2B5EF4-FFF2-40B4-BE49-F238E27FC236}">
                <a16:creationId xmlns:a16="http://schemas.microsoft.com/office/drawing/2014/main" id="{623022EF-4E43-4298-8E3D-DA5EF06176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B22650D6-2113-BF13-46FC-78F80B5E00F2}"/>
              </a:ext>
            </a:extLst>
          </p:cNvPr>
          <p:cNvGraphicFramePr>
            <a:graphicFrameLocks noGrp="1"/>
          </p:cNvGraphicFramePr>
          <p:nvPr>
            <p:ph idx="1"/>
            <p:extLst>
              <p:ext uri="{D42A27DB-BD31-4B8C-83A1-F6EECF244321}">
                <p14:modId xmlns:p14="http://schemas.microsoft.com/office/powerpoint/2010/main" val="2854322468"/>
              </p:ext>
            </p:extLst>
          </p:nvPr>
        </p:nvGraphicFramePr>
        <p:xfrm>
          <a:off x="5297763" y="972642"/>
          <a:ext cx="6132237" cy="5034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404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46"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47" name="Rectangle 33">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 name="Title 1">
            <a:extLst>
              <a:ext uri="{FF2B5EF4-FFF2-40B4-BE49-F238E27FC236}">
                <a16:creationId xmlns:a16="http://schemas.microsoft.com/office/drawing/2014/main" id="{FA42C1F2-CE8D-F89F-4044-32FF0FF59517}"/>
              </a:ext>
            </a:extLst>
          </p:cNvPr>
          <p:cNvSpPr>
            <a:spLocks noGrp="1"/>
          </p:cNvSpPr>
          <p:nvPr>
            <p:ph type="title"/>
          </p:nvPr>
        </p:nvSpPr>
        <p:spPr>
          <a:xfrm>
            <a:off x="758952" y="379475"/>
            <a:ext cx="10671048" cy="1554480"/>
          </a:xfrm>
        </p:spPr>
        <p:txBody>
          <a:bodyPr anchor="ctr">
            <a:normAutofit/>
          </a:bodyPr>
          <a:lstStyle/>
          <a:p>
            <a:endParaRPr lang="en-US" sz="1600">
              <a:solidFill>
                <a:schemeClr val="bg1"/>
              </a:solidFill>
            </a:endParaRPr>
          </a:p>
          <a:p>
            <a:r>
              <a:rPr lang="en-US" sz="3600" b="1" i="0" dirty="0">
                <a:solidFill>
                  <a:schemeClr val="tx1"/>
                </a:solidFill>
                <a:latin typeface="Calibri"/>
                <a:cs typeface="Calibri"/>
              </a:rPr>
              <a:t>Data Pre Processing</a:t>
            </a:r>
            <a:endParaRPr lang="en-US" sz="3600">
              <a:solidFill>
                <a:schemeClr val="tx1"/>
              </a:solidFill>
              <a:latin typeface="Calibri"/>
              <a:cs typeface="Calibri"/>
            </a:endParaRPr>
          </a:p>
        </p:txBody>
      </p:sp>
      <p:graphicFrame>
        <p:nvGraphicFramePr>
          <p:cNvPr id="14" name="Content Placeholder 2">
            <a:extLst>
              <a:ext uri="{FF2B5EF4-FFF2-40B4-BE49-F238E27FC236}">
                <a16:creationId xmlns:a16="http://schemas.microsoft.com/office/drawing/2014/main" id="{2B465450-B347-1F80-B721-3CA5F0088233}"/>
              </a:ext>
            </a:extLst>
          </p:cNvPr>
          <p:cNvGraphicFramePr>
            <a:graphicFrameLocks noGrp="1"/>
          </p:cNvGraphicFramePr>
          <p:nvPr>
            <p:ph idx="1"/>
          </p:nvPr>
        </p:nvGraphicFramePr>
        <p:xfrm>
          <a:off x="758824" y="2607732"/>
          <a:ext cx="8412480" cy="3174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52749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CAFF7-6CB6-7C13-F97A-BFC01724EA69}"/>
              </a:ext>
            </a:extLst>
          </p:cNvPr>
          <p:cNvSpPr>
            <a:spLocks noGrp="1"/>
          </p:cNvSpPr>
          <p:nvPr>
            <p:ph type="title"/>
          </p:nvPr>
        </p:nvSpPr>
        <p:spPr>
          <a:xfrm>
            <a:off x="748220" y="168670"/>
            <a:ext cx="4206969" cy="773162"/>
          </a:xfrm>
        </p:spPr>
        <p:txBody>
          <a:bodyPr>
            <a:normAutofit fontScale="90000"/>
          </a:bodyPr>
          <a:lstStyle/>
          <a:p>
            <a:r>
              <a:rPr lang="en-US" sz="5400" b="1" i="0" dirty="0">
                <a:latin typeface="Calibri"/>
                <a:ea typeface="+mj-lt"/>
                <a:cs typeface="+mj-lt"/>
              </a:rPr>
              <a:t>Word Cloud</a:t>
            </a:r>
            <a:endParaRPr lang="en-US" sz="5400">
              <a:latin typeface="Calibri"/>
              <a:cs typeface="Calibri"/>
            </a:endParaRPr>
          </a:p>
        </p:txBody>
      </p:sp>
      <p:graphicFrame>
        <p:nvGraphicFramePr>
          <p:cNvPr id="5" name="Content Placeholder 2">
            <a:extLst>
              <a:ext uri="{FF2B5EF4-FFF2-40B4-BE49-F238E27FC236}">
                <a16:creationId xmlns:a16="http://schemas.microsoft.com/office/drawing/2014/main" id="{B5948BFC-F96F-595B-DD1C-DA86BC2E42DC}"/>
              </a:ext>
            </a:extLst>
          </p:cNvPr>
          <p:cNvGraphicFramePr>
            <a:graphicFrameLocks noGrp="1"/>
          </p:cNvGraphicFramePr>
          <p:nvPr>
            <p:ph idx="1"/>
            <p:extLst>
              <p:ext uri="{D42A27DB-BD31-4B8C-83A1-F6EECF244321}">
                <p14:modId xmlns:p14="http://schemas.microsoft.com/office/powerpoint/2010/main" val="4014926722"/>
              </p:ext>
            </p:extLst>
          </p:nvPr>
        </p:nvGraphicFramePr>
        <p:xfrm>
          <a:off x="3682114" y="1156051"/>
          <a:ext cx="6835633" cy="524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9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7A61C-1BE9-64BC-D04E-33F27C508940}"/>
              </a:ext>
            </a:extLst>
          </p:cNvPr>
          <p:cNvSpPr>
            <a:spLocks noGrp="1"/>
          </p:cNvSpPr>
          <p:nvPr>
            <p:ph type="title"/>
          </p:nvPr>
        </p:nvSpPr>
        <p:spPr>
          <a:xfrm>
            <a:off x="7885744" y="691762"/>
            <a:ext cx="3541205" cy="1706649"/>
          </a:xfrm>
        </p:spPr>
        <p:txBody>
          <a:bodyPr anchor="ctr">
            <a:normAutofit/>
          </a:bodyPr>
          <a:lstStyle/>
          <a:p>
            <a:endParaRPr lang="en-US" sz="2600"/>
          </a:p>
          <a:p>
            <a:r>
              <a:rPr lang="en-US" sz="2600" b="1" i="0" u="sng">
                <a:latin typeface="Calibri"/>
                <a:ea typeface="+mj-lt"/>
                <a:cs typeface="+mj-lt"/>
              </a:rPr>
              <a:t>Mathematical Analytical Modeling of the Problem </a:t>
            </a:r>
            <a:endParaRPr lang="en-US" sz="2600" i="0">
              <a:latin typeface="Calibri"/>
              <a:ea typeface="+mj-lt"/>
              <a:cs typeface="+mj-lt"/>
            </a:endParaRPr>
          </a:p>
          <a:p>
            <a:endParaRPr lang="en-US" sz="2600"/>
          </a:p>
        </p:txBody>
      </p:sp>
      <p:pic>
        <p:nvPicPr>
          <p:cNvPr id="4" name="Picture 4">
            <a:extLst>
              <a:ext uri="{FF2B5EF4-FFF2-40B4-BE49-F238E27FC236}">
                <a16:creationId xmlns:a16="http://schemas.microsoft.com/office/drawing/2014/main" id="{67157D8E-6015-C900-4C94-9F8A151331BE}"/>
              </a:ext>
            </a:extLst>
          </p:cNvPr>
          <p:cNvPicPr>
            <a:picLocks noChangeAspect="1"/>
          </p:cNvPicPr>
          <p:nvPr/>
        </p:nvPicPr>
        <p:blipFill>
          <a:blip r:embed="rId2"/>
          <a:stretch>
            <a:fillRect/>
          </a:stretch>
        </p:blipFill>
        <p:spPr>
          <a:xfrm>
            <a:off x="758953" y="809190"/>
            <a:ext cx="6301805" cy="4852389"/>
          </a:xfrm>
          <a:prstGeom prst="rect">
            <a:avLst/>
          </a:prstGeom>
        </p:spPr>
      </p:pic>
      <p:cxnSp>
        <p:nvCxnSpPr>
          <p:cNvPr id="41" name="Straight Connector 40">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31F2C2-C23F-5602-4E24-A09F22C9A5EE}"/>
              </a:ext>
            </a:extLst>
          </p:cNvPr>
          <p:cNvSpPr>
            <a:spLocks noGrp="1"/>
          </p:cNvSpPr>
          <p:nvPr>
            <p:ph idx="1"/>
          </p:nvPr>
        </p:nvSpPr>
        <p:spPr>
          <a:xfrm>
            <a:off x="7888666" y="2623930"/>
            <a:ext cx="3541205" cy="3158160"/>
          </a:xfrm>
        </p:spPr>
        <p:txBody>
          <a:bodyPr vert="horz" lIns="91440" tIns="45720" rIns="91440" bIns="45720" rtlCol="0">
            <a:normAutofit/>
          </a:bodyPr>
          <a:lstStyle/>
          <a:p>
            <a:pPr>
              <a:lnSpc>
                <a:spcPct val="100000"/>
              </a:lnSpc>
            </a:pPr>
            <a:r>
              <a:rPr lang="en-US" sz="1700">
                <a:ea typeface="+mn-lt"/>
                <a:cs typeface="+mn-lt"/>
              </a:rPr>
              <a:t>On further analysis of the label data, I understood that we have a data almost 52.29% of data with fake news and 47.70 of data with not fake news. Balance data will help us in building a perfect machine learning model and we also avoid the model to overfit and underfit with the data.</a:t>
            </a:r>
          </a:p>
        </p:txBody>
      </p:sp>
      <p:sp>
        <p:nvSpPr>
          <p:cNvPr id="4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1657185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EA3F6A-028C-EF2B-0503-3473C9318104}"/>
              </a:ext>
            </a:extLst>
          </p:cNvPr>
          <p:cNvSpPr>
            <a:spLocks noGrp="1"/>
          </p:cNvSpPr>
          <p:nvPr>
            <p:ph type="title"/>
          </p:nvPr>
        </p:nvSpPr>
        <p:spPr>
          <a:xfrm>
            <a:off x="758952" y="379475"/>
            <a:ext cx="10671048" cy="1554480"/>
          </a:xfrm>
        </p:spPr>
        <p:txBody>
          <a:bodyPr anchor="ctr">
            <a:normAutofit/>
          </a:bodyPr>
          <a:lstStyle/>
          <a:p>
            <a:r>
              <a:rPr lang="en-US" i="0" u="sng" cap="all" dirty="0">
                <a:solidFill>
                  <a:schemeClr val="bg1"/>
                </a:solidFill>
                <a:latin typeface="Calibri"/>
                <a:ea typeface="+mj-lt"/>
                <a:cs typeface="+mj-lt"/>
              </a:rPr>
              <a:t>DATA SOURCE AND FORMATS</a:t>
            </a:r>
            <a:endParaRPr lang="en-US" dirty="0">
              <a:solidFill>
                <a:schemeClr val="bg1"/>
              </a:solidFill>
              <a:latin typeface="Calibri"/>
              <a:cs typeface="Calibri"/>
            </a:endParaRPr>
          </a:p>
        </p:txBody>
      </p:sp>
      <p:sp>
        <p:nvSpPr>
          <p:cNvPr id="3" name="Content Placeholder 2">
            <a:extLst>
              <a:ext uri="{FF2B5EF4-FFF2-40B4-BE49-F238E27FC236}">
                <a16:creationId xmlns:a16="http://schemas.microsoft.com/office/drawing/2014/main" id="{1D88C4A0-FE52-0E40-2FF6-F5F9FD9E4FB6}"/>
              </a:ext>
            </a:extLst>
          </p:cNvPr>
          <p:cNvSpPr>
            <a:spLocks noGrp="1"/>
          </p:cNvSpPr>
          <p:nvPr>
            <p:ph idx="1"/>
          </p:nvPr>
        </p:nvSpPr>
        <p:spPr>
          <a:xfrm>
            <a:off x="758824" y="2607732"/>
            <a:ext cx="8412480" cy="3174357"/>
          </a:xfrm>
        </p:spPr>
        <p:txBody>
          <a:bodyPr vert="horz" lIns="91440" tIns="45720" rIns="91440" bIns="45720" rtlCol="0">
            <a:normAutofit/>
          </a:bodyPr>
          <a:lstStyle/>
          <a:p>
            <a:pPr>
              <a:buNone/>
            </a:pPr>
            <a:r>
              <a:rPr lang="en-US" dirty="0">
                <a:ea typeface="+mn-lt"/>
                <a:cs typeface="+mn-lt"/>
              </a:rPr>
              <a:t>There are 6 columns in the dataset. The description of each of the column is given below: </a:t>
            </a:r>
            <a:endParaRPr lang="en-US">
              <a:ea typeface="+mn-lt"/>
              <a:cs typeface="+mn-lt"/>
            </a:endParaRPr>
          </a:p>
          <a:p>
            <a:pPr marL="468630" lvl="1" indent="-285750">
              <a:buFont typeface="Symbol"/>
              <a:buChar char="•"/>
            </a:pPr>
            <a:r>
              <a:rPr lang="en-US" i="0" dirty="0">
                <a:ea typeface="+mn-lt"/>
                <a:cs typeface="+mn-lt"/>
              </a:rPr>
              <a:t>“title”: It is the title of the news.</a:t>
            </a:r>
            <a:endParaRPr lang="en-US" i="0">
              <a:ea typeface="+mn-lt"/>
              <a:cs typeface="+mn-lt"/>
            </a:endParaRPr>
          </a:p>
          <a:p>
            <a:pPr marL="468630" lvl="1" indent="-285750">
              <a:buFont typeface="Symbol"/>
              <a:buChar char="•"/>
            </a:pPr>
            <a:r>
              <a:rPr lang="en-US" i="0" dirty="0">
                <a:ea typeface="+mn-lt"/>
                <a:cs typeface="+mn-lt"/>
              </a:rPr>
              <a:t>“text”: It contains the full text of the news article</a:t>
            </a:r>
            <a:endParaRPr lang="en-US" i="0">
              <a:ea typeface="+mn-lt"/>
              <a:cs typeface="+mn-lt"/>
            </a:endParaRPr>
          </a:p>
          <a:p>
            <a:pPr marL="468630" lvl="1" indent="-285750">
              <a:buFont typeface="Symbol"/>
              <a:buChar char="•"/>
            </a:pPr>
            <a:r>
              <a:rPr lang="en-US" i="0" dirty="0">
                <a:ea typeface="+mn-lt"/>
                <a:cs typeface="+mn-lt"/>
              </a:rPr>
              <a:t>“subject”:  It contain the topic is politics New and politics.</a:t>
            </a:r>
            <a:endParaRPr lang="en-US" i="0">
              <a:ea typeface="+mn-lt"/>
              <a:cs typeface="+mn-lt"/>
            </a:endParaRPr>
          </a:p>
          <a:p>
            <a:pPr marL="468630" lvl="1" indent="-285750">
              <a:buFont typeface="Symbol"/>
              <a:buChar char="•"/>
            </a:pPr>
            <a:r>
              <a:rPr lang="en-US" i="0" dirty="0">
                <a:ea typeface="+mn-lt"/>
                <a:cs typeface="+mn-lt"/>
              </a:rPr>
              <a:t>“data”: It is a serial data </a:t>
            </a:r>
            <a:endParaRPr lang="en-US" i="0">
              <a:ea typeface="+mn-lt"/>
              <a:cs typeface="+mn-lt"/>
            </a:endParaRPr>
          </a:p>
          <a:p>
            <a:pPr marL="468630" lvl="1" indent="-285750">
              <a:buFont typeface="Symbol"/>
              <a:buChar char="•"/>
            </a:pPr>
            <a:r>
              <a:rPr lang="en-US" i="0" dirty="0">
                <a:ea typeface="+mn-lt"/>
                <a:cs typeface="+mn-lt"/>
              </a:rPr>
              <a:t>“Type”: It tells whether the news is fake (0) or not fake (1)</a:t>
            </a:r>
            <a:endParaRPr lang="en-US" i="0">
              <a:ea typeface="+mn-lt"/>
              <a:cs typeface="+mn-lt"/>
            </a:endParaRPr>
          </a:p>
          <a:p>
            <a:pPr marL="0" indent="0">
              <a:buNone/>
            </a:pPr>
            <a:endParaRPr lang="en-US" dirty="0"/>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34925059"/>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HeadlinesVTI</vt:lpstr>
      <vt:lpstr>Fake News Project</vt:lpstr>
      <vt:lpstr>ABOUT FAKE NEWS</vt:lpstr>
      <vt:lpstr>PROBLEM STATEMENT</vt:lpstr>
      <vt:lpstr>CONCEPTUAL BACKGROUND OF THE DOMAIN PROBLEM</vt:lpstr>
      <vt:lpstr>Review of Literature</vt:lpstr>
      <vt:lpstr> Data Pre Processing</vt:lpstr>
      <vt:lpstr>Word Cloud</vt:lpstr>
      <vt:lpstr> Mathematical Analytical Modeling of the Problem  </vt:lpstr>
      <vt:lpstr>DATA SOURCE AND FORMATS</vt:lpstr>
      <vt:lpstr>DATA PRE-PROCESSING</vt:lpstr>
      <vt:lpstr>DATA PRE-PROCESSING</vt:lpstr>
      <vt:lpstr>Data Inputs- Logic- Output Relationships</vt:lpstr>
      <vt:lpstr>Data Inputs- Logic- Output Relationships</vt:lpstr>
      <vt:lpstr>Hardware and Software Requirements and Tools Used</vt:lpstr>
      <vt:lpstr>MODEL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373</cp:revision>
  <dcterms:created xsi:type="dcterms:W3CDTF">2022-12-09T07:02:01Z</dcterms:created>
  <dcterms:modified xsi:type="dcterms:W3CDTF">2022-12-09T09:09:31Z</dcterms:modified>
</cp:coreProperties>
</file>