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80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6B0DE-06ED-4718-8FEC-90A0084196D2}" v="226" dt="2022-11-12T07:57:1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7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5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1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1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0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5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4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64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34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4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25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499" y="1547388"/>
            <a:ext cx="7343775" cy="386453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dirty="0">
                <a:latin typeface="Arial"/>
                <a:cs typeface="Arial"/>
              </a:rPr>
              <a:t>Image Scraping and Classification Project</a:t>
            </a:r>
            <a:endParaRPr lang="en-US" sz="6000" dirty="0">
              <a:ea typeface="+mj-lt"/>
              <a:cs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D75D5E-C5D2-EAFF-7FB9-30352668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02" y="937503"/>
            <a:ext cx="5823397" cy="424245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7AC41E5-FFA0-0DED-022B-50AE4AE0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0" y="935191"/>
            <a:ext cx="5673143" cy="42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A21B3F-AAC0-EC25-AF96-3AC1CEFA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-4350"/>
            <a:ext cx="12187704" cy="68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5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67671-8680-5CDE-288F-FCBD28A7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28" y="2255725"/>
            <a:ext cx="3823101" cy="236924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Calibri Light"/>
                <a:cs typeface="Calibri Light"/>
              </a:rPr>
              <a:t>Step 3:Choosing the best model </a:t>
            </a:r>
            <a:r>
              <a:rPr lang="en-US" sz="4000" b="1">
                <a:latin typeface="Calibri Light"/>
                <a:cs typeface="Calibri Light"/>
              </a:rPr>
              <a:t>and saving it</a:t>
            </a:r>
            <a:br>
              <a:rPr lang="en-US" sz="4000" b="1" dirty="0">
                <a:latin typeface="Calibri Light"/>
                <a:cs typeface="Calibri Light"/>
              </a:rPr>
            </a:br>
            <a:endParaRPr lang="en-US" sz="4000">
              <a:latin typeface="Calibri Light"/>
              <a:cs typeface="Calibri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B5ACB57-B26C-1039-C1BC-13E60280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555920"/>
            <a:ext cx="7345363" cy="574774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852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790D74E-2B01-318A-1EED-8349A476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" y="954498"/>
            <a:ext cx="5877059" cy="531390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E3E1368-49D0-9C4A-606D-97C3A367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28" y="957901"/>
            <a:ext cx="6209762" cy="53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EB24-FF5C-EDEF-8747-DC17B9FE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0587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F5E79-AB58-9177-7316-0BED8668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78" y="280965"/>
            <a:ext cx="10441389" cy="1650293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b="1" dirty="0">
                <a:latin typeface="Calibri"/>
                <a:cs typeface="Calibri"/>
              </a:rPr>
              <a:t>Problem Statement</a:t>
            </a:r>
            <a:br>
              <a:rPr lang="en-US" b="1" dirty="0">
                <a:latin typeface="Calibri"/>
              </a:rPr>
            </a:br>
            <a:r>
              <a:rPr lang="en-IN" sz="2000">
                <a:latin typeface="Calibri"/>
                <a:ea typeface="+mj-lt"/>
                <a:cs typeface="+mj-lt"/>
              </a:rPr>
              <a:t>Building a model which can classify between trousers, sarees and Jeans</a:t>
            </a:r>
            <a:endParaRPr lang="en-US" sz="2000">
              <a:latin typeface="Calibri"/>
              <a:ea typeface="+mj-lt"/>
              <a:cs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A338A6-E779-B037-C3E1-0A6B0050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9853"/>
          <a:stretch/>
        </p:blipFill>
        <p:spPr>
          <a:xfrm>
            <a:off x="1081567" y="2083433"/>
            <a:ext cx="2504115" cy="4225292"/>
          </a:xfrm>
          <a:custGeom>
            <a:avLst/>
            <a:gdLst/>
            <a:ahLst/>
            <a:cxnLst/>
            <a:rect l="l" t="t" r="r" b="b"/>
            <a:pathLst>
              <a:path w="4064400" h="4223619">
                <a:moveTo>
                  <a:pt x="0" y="0"/>
                </a:moveTo>
                <a:lnTo>
                  <a:pt x="4064400" y="0"/>
                </a:lnTo>
                <a:lnTo>
                  <a:pt x="4064400" y="4223619"/>
                </a:lnTo>
                <a:lnTo>
                  <a:pt x="0" y="4223619"/>
                </a:ln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4EC35D9-BC39-31DE-EBFE-3B8FFE8E9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7" r="2" b="10872"/>
          <a:stretch/>
        </p:blipFill>
        <p:spPr>
          <a:xfrm>
            <a:off x="4826485" y="2083433"/>
            <a:ext cx="2504104" cy="4225292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3C24191-0E23-EC90-DD2A-97358054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8150" r="-1" b="7904"/>
          <a:stretch/>
        </p:blipFill>
        <p:spPr>
          <a:xfrm>
            <a:off x="8606814" y="2083434"/>
            <a:ext cx="2503122" cy="4223619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922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D174D-5B09-2FDC-489E-740381EC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b="1">
                <a:latin typeface="Calibri Light"/>
                <a:ea typeface="+mj-lt"/>
                <a:cs typeface="+mj-lt"/>
              </a:rPr>
              <a:t>Step 1: Scrapping data from Amazon and flipkart website</a:t>
            </a:r>
            <a:endParaRPr lang="en-US" sz="2600">
              <a:latin typeface="Calibri Light"/>
              <a:ea typeface="+mj-lt"/>
              <a:cs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7316FD-A8E2-EFB1-9B5C-68C63316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>
                <a:ea typeface="+mn-lt"/>
                <a:cs typeface="+mn-lt"/>
              </a:rPr>
              <a:t>Amazon website data scrapped is the training data</a:t>
            </a:r>
            <a:endParaRPr lang="en-US" sz="16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>
                <a:ea typeface="+mn-lt"/>
                <a:cs typeface="+mn-lt"/>
              </a:rPr>
              <a:t>Flipkart website scrapped is the test data</a:t>
            </a: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F67E3E-877F-64A5-DEAC-517235DC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2" y="1524885"/>
            <a:ext cx="7970292" cy="422679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344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797FDE4-523B-9E70-29C6-5EAC30D6F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07" b="-3"/>
          <a:stretch/>
        </p:blipFill>
        <p:spPr>
          <a:xfrm>
            <a:off x="621314" y="-237"/>
            <a:ext cx="5120002" cy="337739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D2C3F3D-6A67-B9D5-38F0-454545674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8" b="-5"/>
          <a:stretch/>
        </p:blipFill>
        <p:spPr>
          <a:xfrm>
            <a:off x="7077066" y="-237"/>
            <a:ext cx="4132615" cy="337739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1CA732C-53C7-0470-B031-3B5F025E7A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19" b="1"/>
          <a:stretch/>
        </p:blipFill>
        <p:spPr>
          <a:xfrm>
            <a:off x="7080164" y="3480843"/>
            <a:ext cx="4158616" cy="337230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0C86D1F-4885-F7B1-736F-C21DB9A64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22" y="3903460"/>
            <a:ext cx="5050664" cy="23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0D792-7A67-0F84-8BFD-B9A157BF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328" y="624402"/>
            <a:ext cx="8507155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/>
              <a:t>Step 2: Model building through transfer learning</a:t>
            </a:r>
            <a:endParaRPr lang="en-US" sz="34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687C9D-4B18-CE81-583D-C745BF91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6" y="2477961"/>
            <a:ext cx="5770395" cy="3240481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F7B09CA-6BC1-C7A7-1B30-868B43BC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4913" y="2474761"/>
            <a:ext cx="5614327" cy="3243682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C904DCD-451D-F591-30BA-0960E485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80" y="2515949"/>
            <a:ext cx="4149143" cy="172950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44775B6-D1F6-F0C1-1498-E62343AD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9" y="378232"/>
            <a:ext cx="6166831" cy="60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8E8697-972E-D922-DD3B-54973791B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2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912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372B8D-935F-47F3-ABF2-854848EAF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26" b="22116"/>
          <a:stretch/>
        </p:blipFill>
        <p:spPr>
          <a:xfrm>
            <a:off x="20" y="10"/>
            <a:ext cx="12191980" cy="6310302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95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85D836-E0DD-8ADD-22B7-20C6F7D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6119"/>
            <a:ext cx="12187706" cy="68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404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3DFloatVTI</vt:lpstr>
      <vt:lpstr>RetrospectVTI</vt:lpstr>
      <vt:lpstr>Image Scraping and Classification Project</vt:lpstr>
      <vt:lpstr>Problem Statement Building a model which can classify between trousers, sarees and Jeans</vt:lpstr>
      <vt:lpstr>Step 1: Scrapping data from Amazon and flipkart website</vt:lpstr>
      <vt:lpstr>PowerPoint Presentation</vt:lpstr>
      <vt:lpstr>Step 2: Model building through 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3:Choosing the best model and saving it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187</cp:revision>
  <dcterms:created xsi:type="dcterms:W3CDTF">2022-11-12T06:56:30Z</dcterms:created>
  <dcterms:modified xsi:type="dcterms:W3CDTF">2022-11-12T07:58:18Z</dcterms:modified>
</cp:coreProperties>
</file>