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55D7EA-3EA4-42E8-AD18-1C1B5BE96B36}" v="6" dt="2023-11-10T12:47:44.5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4" d="100"/>
          <a:sy n="64" d="100"/>
        </p:scale>
        <p:origin x="23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veen Tummapudi" userId="201ead1897cb509a" providerId="LiveId" clId="{F955D7EA-3EA4-42E8-AD18-1C1B5BE96B36}"/>
    <pc:docChg chg="undo redo custSel modSld">
      <pc:chgData name="Praveen Tummapudi" userId="201ead1897cb509a" providerId="LiveId" clId="{F955D7EA-3EA4-42E8-AD18-1C1B5BE96B36}" dt="2023-11-10T12:53:01.673" v="1009" actId="1076"/>
      <pc:docMkLst>
        <pc:docMk/>
      </pc:docMkLst>
      <pc:sldChg chg="modSp mod">
        <pc:chgData name="Praveen Tummapudi" userId="201ead1897cb509a" providerId="LiveId" clId="{F955D7EA-3EA4-42E8-AD18-1C1B5BE96B36}" dt="2023-11-10T12:53:01.673" v="1009" actId="1076"/>
        <pc:sldMkLst>
          <pc:docMk/>
          <pc:sldMk cId="0" sldId="256"/>
        </pc:sldMkLst>
        <pc:spChg chg="mod">
          <ac:chgData name="Praveen Tummapudi" userId="201ead1897cb509a" providerId="LiveId" clId="{F955D7EA-3EA4-42E8-AD18-1C1B5BE96B36}" dt="2023-11-10T12:52:45.305" v="1005" actId="20577"/>
          <ac:spMkLst>
            <pc:docMk/>
            <pc:sldMk cId="0" sldId="256"/>
            <ac:spMk id="11" creationId="{00000000-0000-0000-0000-000000000000}"/>
          </ac:spMkLst>
        </pc:spChg>
        <pc:spChg chg="mod">
          <ac:chgData name="Praveen Tummapudi" userId="201ead1897cb509a" providerId="LiveId" clId="{F955D7EA-3EA4-42E8-AD18-1C1B5BE96B36}" dt="2023-11-10T12:53:01.673" v="1009" actId="1076"/>
          <ac:spMkLst>
            <pc:docMk/>
            <pc:sldMk cId="0" sldId="256"/>
            <ac:spMk id="18" creationId="{00000000-0000-0000-0000-000000000000}"/>
          </ac:spMkLst>
        </pc:spChg>
        <pc:spChg chg="mod">
          <ac:chgData name="Praveen Tummapudi" userId="201ead1897cb509a" providerId="LiveId" clId="{F955D7EA-3EA4-42E8-AD18-1C1B5BE96B36}" dt="2023-11-10T12:52:50.327" v="1006" actId="1076"/>
          <ac:spMkLst>
            <pc:docMk/>
            <pc:sldMk cId="0" sldId="256"/>
            <ac:spMk id="19" creationId="{00000000-0000-0000-0000-000000000000}"/>
          </ac:spMkLst>
        </pc:spChg>
        <pc:spChg chg="mod">
          <ac:chgData name="Praveen Tummapudi" userId="201ead1897cb509a" providerId="LiveId" clId="{F955D7EA-3EA4-42E8-AD18-1C1B5BE96B36}" dt="2023-11-10T12:52:56.604" v="1008" actId="1076"/>
          <ac:spMkLst>
            <pc:docMk/>
            <pc:sldMk cId="0" sldId="256"/>
            <ac:spMk id="21" creationId="{00000000-0000-0000-0000-000000000000}"/>
          </ac:spMkLst>
        </pc:spChg>
      </pc:sldChg>
      <pc:sldChg chg="delSp modSp mod">
        <pc:chgData name="Praveen Tummapudi" userId="201ead1897cb509a" providerId="LiveId" clId="{F955D7EA-3EA4-42E8-AD18-1C1B5BE96B36}" dt="2023-11-10T11:51:21.816" v="198" actId="20577"/>
        <pc:sldMkLst>
          <pc:docMk/>
          <pc:sldMk cId="0" sldId="257"/>
        </pc:sldMkLst>
        <pc:spChg chg="mod">
          <ac:chgData name="Praveen Tummapudi" userId="201ead1897cb509a" providerId="LiveId" clId="{F955D7EA-3EA4-42E8-AD18-1C1B5BE96B36}" dt="2023-11-10T11:51:21.816" v="198" actId="20577"/>
          <ac:spMkLst>
            <pc:docMk/>
            <pc:sldMk cId="0" sldId="257"/>
            <ac:spMk id="4" creationId="{00000000-0000-0000-0000-000000000000}"/>
          </ac:spMkLst>
        </pc:spChg>
        <pc:spChg chg="del">
          <ac:chgData name="Praveen Tummapudi" userId="201ead1897cb509a" providerId="LiveId" clId="{F955D7EA-3EA4-42E8-AD18-1C1B5BE96B36}" dt="2023-11-10T11:44:46.249" v="25" actId="21"/>
          <ac:spMkLst>
            <pc:docMk/>
            <pc:sldMk cId="0" sldId="257"/>
            <ac:spMk id="5" creationId="{00000000-0000-0000-0000-000000000000}"/>
          </ac:spMkLst>
        </pc:spChg>
        <pc:spChg chg="mod">
          <ac:chgData name="Praveen Tummapudi" userId="201ead1897cb509a" providerId="LiveId" clId="{F955D7EA-3EA4-42E8-AD18-1C1B5BE96B36}" dt="2023-11-10T11:44:50.515" v="26" actId="20577"/>
          <ac:spMkLst>
            <pc:docMk/>
            <pc:sldMk cId="0" sldId="257"/>
            <ac:spMk id="6" creationId="{00000000-0000-0000-0000-000000000000}"/>
          </ac:spMkLst>
        </pc:spChg>
        <pc:spChg chg="mod">
          <ac:chgData name="Praveen Tummapudi" userId="201ead1897cb509a" providerId="LiveId" clId="{F955D7EA-3EA4-42E8-AD18-1C1B5BE96B36}" dt="2023-11-10T11:44:54.486" v="27" actId="20577"/>
          <ac:spMkLst>
            <pc:docMk/>
            <pc:sldMk cId="0" sldId="257"/>
            <ac:spMk id="7" creationId="{00000000-0000-0000-0000-000000000000}"/>
          </ac:spMkLst>
        </pc:spChg>
        <pc:spChg chg="del">
          <ac:chgData name="Praveen Tummapudi" userId="201ead1897cb509a" providerId="LiveId" clId="{F955D7EA-3EA4-42E8-AD18-1C1B5BE96B36}" dt="2023-11-10T11:45:20.112" v="34" actId="21"/>
          <ac:spMkLst>
            <pc:docMk/>
            <pc:sldMk cId="0" sldId="257"/>
            <ac:spMk id="8" creationId="{00000000-0000-0000-0000-000000000000}"/>
          </ac:spMkLst>
        </pc:spChg>
        <pc:spChg chg="mod">
          <ac:chgData name="Praveen Tummapudi" userId="201ead1897cb509a" providerId="LiveId" clId="{F955D7EA-3EA4-42E8-AD18-1C1B5BE96B36}" dt="2023-11-10T11:45:06.376" v="30" actId="20577"/>
          <ac:spMkLst>
            <pc:docMk/>
            <pc:sldMk cId="0" sldId="257"/>
            <ac:spMk id="9" creationId="{00000000-0000-0000-0000-000000000000}"/>
          </ac:spMkLst>
        </pc:spChg>
        <pc:spChg chg="mod">
          <ac:chgData name="Praveen Tummapudi" userId="201ead1897cb509a" providerId="LiveId" clId="{F955D7EA-3EA4-42E8-AD18-1C1B5BE96B36}" dt="2023-11-10T11:45:08.676" v="31" actId="20577"/>
          <ac:spMkLst>
            <pc:docMk/>
            <pc:sldMk cId="0" sldId="257"/>
            <ac:spMk id="10" creationId="{00000000-0000-0000-0000-000000000000}"/>
          </ac:spMkLst>
        </pc:spChg>
        <pc:spChg chg="del">
          <ac:chgData name="Praveen Tummapudi" userId="201ead1897cb509a" providerId="LiveId" clId="{F955D7EA-3EA4-42E8-AD18-1C1B5BE96B36}" dt="2023-11-10T11:45:25.771" v="36" actId="21"/>
          <ac:spMkLst>
            <pc:docMk/>
            <pc:sldMk cId="0" sldId="257"/>
            <ac:spMk id="11" creationId="{00000000-0000-0000-0000-000000000000}"/>
          </ac:spMkLst>
        </pc:spChg>
        <pc:spChg chg="mod">
          <ac:chgData name="Praveen Tummapudi" userId="201ead1897cb509a" providerId="LiveId" clId="{F955D7EA-3EA4-42E8-AD18-1C1B5BE96B36}" dt="2023-11-10T11:44:59.152" v="28" actId="20577"/>
          <ac:spMkLst>
            <pc:docMk/>
            <pc:sldMk cId="0" sldId="257"/>
            <ac:spMk id="12" creationId="{00000000-0000-0000-0000-000000000000}"/>
          </ac:spMkLst>
        </pc:spChg>
        <pc:spChg chg="mod">
          <ac:chgData name="Praveen Tummapudi" userId="201ead1897cb509a" providerId="LiveId" clId="{F955D7EA-3EA4-42E8-AD18-1C1B5BE96B36}" dt="2023-11-10T11:45:02.237" v="29" actId="20577"/>
          <ac:spMkLst>
            <pc:docMk/>
            <pc:sldMk cId="0" sldId="257"/>
            <ac:spMk id="13" creationId="{00000000-0000-0000-0000-000000000000}"/>
          </ac:spMkLst>
        </pc:spChg>
        <pc:spChg chg="del">
          <ac:chgData name="Praveen Tummapudi" userId="201ead1897cb509a" providerId="LiveId" clId="{F955D7EA-3EA4-42E8-AD18-1C1B5BE96B36}" dt="2023-11-10T11:45:23.632" v="35" actId="21"/>
          <ac:spMkLst>
            <pc:docMk/>
            <pc:sldMk cId="0" sldId="257"/>
            <ac:spMk id="14" creationId="{00000000-0000-0000-0000-000000000000}"/>
          </ac:spMkLst>
        </pc:spChg>
        <pc:spChg chg="mod">
          <ac:chgData name="Praveen Tummapudi" userId="201ead1897cb509a" providerId="LiveId" clId="{F955D7EA-3EA4-42E8-AD18-1C1B5BE96B36}" dt="2023-11-10T11:45:12.814" v="32" actId="20577"/>
          <ac:spMkLst>
            <pc:docMk/>
            <pc:sldMk cId="0" sldId="257"/>
            <ac:spMk id="15" creationId="{00000000-0000-0000-0000-000000000000}"/>
          </ac:spMkLst>
        </pc:spChg>
        <pc:spChg chg="mod">
          <ac:chgData name="Praveen Tummapudi" userId="201ead1897cb509a" providerId="LiveId" clId="{F955D7EA-3EA4-42E8-AD18-1C1B5BE96B36}" dt="2023-11-10T11:45:16.521" v="33" actId="20577"/>
          <ac:spMkLst>
            <pc:docMk/>
            <pc:sldMk cId="0" sldId="257"/>
            <ac:spMk id="16" creationId="{00000000-0000-0000-0000-000000000000}"/>
          </ac:spMkLst>
        </pc:spChg>
      </pc:sldChg>
      <pc:sldChg chg="addSp delSp modSp mod">
        <pc:chgData name="Praveen Tummapudi" userId="201ead1897cb509a" providerId="LiveId" clId="{F955D7EA-3EA4-42E8-AD18-1C1B5BE96B36}" dt="2023-11-10T12:05:14.166" v="457" actId="20577"/>
        <pc:sldMkLst>
          <pc:docMk/>
          <pc:sldMk cId="0" sldId="258"/>
        </pc:sldMkLst>
        <pc:spChg chg="add del mod">
          <ac:chgData name="Praveen Tummapudi" userId="201ead1897cb509a" providerId="LiveId" clId="{F955D7EA-3EA4-42E8-AD18-1C1B5BE96B36}" dt="2023-11-10T12:03:48.924" v="399" actId="21"/>
          <ac:spMkLst>
            <pc:docMk/>
            <pc:sldMk cId="0" sldId="258"/>
            <ac:spMk id="3" creationId="{00000000-0000-0000-0000-000000000000}"/>
          </ac:spMkLst>
        </pc:spChg>
        <pc:spChg chg="mod">
          <ac:chgData name="Praveen Tummapudi" userId="201ead1897cb509a" providerId="LiveId" clId="{F955D7EA-3EA4-42E8-AD18-1C1B5BE96B36}" dt="2023-11-10T11:59:49.963" v="336" actId="1076"/>
          <ac:spMkLst>
            <pc:docMk/>
            <pc:sldMk cId="0" sldId="258"/>
            <ac:spMk id="5" creationId="{00000000-0000-0000-0000-000000000000}"/>
          </ac:spMkLst>
        </pc:spChg>
        <pc:spChg chg="del">
          <ac:chgData name="Praveen Tummapudi" userId="201ead1897cb509a" providerId="LiveId" clId="{F955D7EA-3EA4-42E8-AD18-1C1B5BE96B36}" dt="2023-11-10T11:56:23.694" v="304" actId="21"/>
          <ac:spMkLst>
            <pc:docMk/>
            <pc:sldMk cId="0" sldId="258"/>
            <ac:spMk id="6" creationId="{00000000-0000-0000-0000-000000000000}"/>
          </ac:spMkLst>
        </pc:spChg>
        <pc:spChg chg="del">
          <ac:chgData name="Praveen Tummapudi" userId="201ead1897cb509a" providerId="LiveId" clId="{F955D7EA-3EA4-42E8-AD18-1C1B5BE96B36}" dt="2023-11-10T11:52:29.284" v="248" actId="21"/>
          <ac:spMkLst>
            <pc:docMk/>
            <pc:sldMk cId="0" sldId="258"/>
            <ac:spMk id="7" creationId="{00000000-0000-0000-0000-000000000000}"/>
          </ac:spMkLst>
        </pc:spChg>
        <pc:spChg chg="del">
          <ac:chgData name="Praveen Tummapudi" userId="201ead1897cb509a" providerId="LiveId" clId="{F955D7EA-3EA4-42E8-AD18-1C1B5BE96B36}" dt="2023-11-10T11:56:31.788" v="305" actId="21"/>
          <ac:spMkLst>
            <pc:docMk/>
            <pc:sldMk cId="0" sldId="258"/>
            <ac:spMk id="8" creationId="{00000000-0000-0000-0000-000000000000}"/>
          </ac:spMkLst>
        </pc:spChg>
        <pc:spChg chg="mod">
          <ac:chgData name="Praveen Tummapudi" userId="201ead1897cb509a" providerId="LiveId" clId="{F955D7EA-3EA4-42E8-AD18-1C1B5BE96B36}" dt="2023-11-10T11:57:22.889" v="315" actId="20577"/>
          <ac:spMkLst>
            <pc:docMk/>
            <pc:sldMk cId="0" sldId="258"/>
            <ac:spMk id="9" creationId="{00000000-0000-0000-0000-000000000000}"/>
          </ac:spMkLst>
        </pc:spChg>
        <pc:spChg chg="del mod">
          <ac:chgData name="Praveen Tummapudi" userId="201ead1897cb509a" providerId="LiveId" clId="{F955D7EA-3EA4-42E8-AD18-1C1B5BE96B36}" dt="2023-11-10T12:03:52.702" v="400" actId="21"/>
          <ac:spMkLst>
            <pc:docMk/>
            <pc:sldMk cId="0" sldId="258"/>
            <ac:spMk id="10" creationId="{00000000-0000-0000-0000-000000000000}"/>
          </ac:spMkLst>
        </pc:spChg>
        <pc:spChg chg="mod">
          <ac:chgData name="Praveen Tummapudi" userId="201ead1897cb509a" providerId="LiveId" clId="{F955D7EA-3EA4-42E8-AD18-1C1B5BE96B36}" dt="2023-11-10T12:05:14.166" v="457" actId="20577"/>
          <ac:spMkLst>
            <pc:docMk/>
            <pc:sldMk cId="0" sldId="258"/>
            <ac:spMk id="11" creationId="{00000000-0000-0000-0000-000000000000}"/>
          </ac:spMkLst>
        </pc:spChg>
        <pc:spChg chg="del">
          <ac:chgData name="Praveen Tummapudi" userId="201ead1897cb509a" providerId="LiveId" clId="{F955D7EA-3EA4-42E8-AD18-1C1B5BE96B36}" dt="2023-11-10T11:57:19.564" v="314" actId="21"/>
          <ac:spMkLst>
            <pc:docMk/>
            <pc:sldMk cId="0" sldId="258"/>
            <ac:spMk id="12" creationId="{00000000-0000-0000-0000-000000000000}"/>
          </ac:spMkLst>
        </pc:spChg>
        <pc:spChg chg="del">
          <ac:chgData name="Praveen Tummapudi" userId="201ead1897cb509a" providerId="LiveId" clId="{F955D7EA-3EA4-42E8-AD18-1C1B5BE96B36}" dt="2023-11-10T11:56:35.816" v="306" actId="21"/>
          <ac:spMkLst>
            <pc:docMk/>
            <pc:sldMk cId="0" sldId="258"/>
            <ac:spMk id="13" creationId="{00000000-0000-0000-0000-000000000000}"/>
          </ac:spMkLst>
        </pc:spChg>
        <pc:spChg chg="mod">
          <ac:chgData name="Praveen Tummapudi" userId="201ead1897cb509a" providerId="LiveId" clId="{F955D7EA-3EA4-42E8-AD18-1C1B5BE96B36}" dt="2023-11-10T11:57:25.750" v="316" actId="20577"/>
          <ac:spMkLst>
            <pc:docMk/>
            <pc:sldMk cId="0" sldId="258"/>
            <ac:spMk id="14" creationId="{00000000-0000-0000-0000-000000000000}"/>
          </ac:spMkLst>
        </pc:spChg>
        <pc:spChg chg="mod">
          <ac:chgData name="Praveen Tummapudi" userId="201ead1897cb509a" providerId="LiveId" clId="{F955D7EA-3EA4-42E8-AD18-1C1B5BE96B36}" dt="2023-11-10T11:55:49.015" v="303" actId="20577"/>
          <ac:spMkLst>
            <pc:docMk/>
            <pc:sldMk cId="0" sldId="258"/>
            <ac:spMk id="15" creationId="{00000000-0000-0000-0000-000000000000}"/>
          </ac:spMkLst>
        </pc:spChg>
        <pc:spChg chg="del mod">
          <ac:chgData name="Praveen Tummapudi" userId="201ead1897cb509a" providerId="LiveId" clId="{F955D7EA-3EA4-42E8-AD18-1C1B5BE96B36}" dt="2023-11-10T11:58:55.547" v="328" actId="21"/>
          <ac:spMkLst>
            <pc:docMk/>
            <pc:sldMk cId="0" sldId="258"/>
            <ac:spMk id="16" creationId="{00000000-0000-0000-0000-000000000000}"/>
          </ac:spMkLst>
        </pc:spChg>
        <pc:spChg chg="del">
          <ac:chgData name="Praveen Tummapudi" userId="201ead1897cb509a" providerId="LiveId" clId="{F955D7EA-3EA4-42E8-AD18-1C1B5BE96B36}" dt="2023-11-10T11:57:05.712" v="312" actId="21"/>
          <ac:spMkLst>
            <pc:docMk/>
            <pc:sldMk cId="0" sldId="258"/>
            <ac:spMk id="17" creationId="{00000000-0000-0000-0000-000000000000}"/>
          </ac:spMkLst>
        </pc:spChg>
        <pc:spChg chg="del">
          <ac:chgData name="Praveen Tummapudi" userId="201ead1897cb509a" providerId="LiveId" clId="{F955D7EA-3EA4-42E8-AD18-1C1B5BE96B36}" dt="2023-11-10T11:56:39.062" v="307" actId="21"/>
          <ac:spMkLst>
            <pc:docMk/>
            <pc:sldMk cId="0" sldId="258"/>
            <ac:spMk id="18" creationId="{00000000-0000-0000-0000-000000000000}"/>
          </ac:spMkLst>
        </pc:spChg>
        <pc:spChg chg="mod">
          <ac:chgData name="Praveen Tummapudi" userId="201ead1897cb509a" providerId="LiveId" clId="{F955D7EA-3EA4-42E8-AD18-1C1B5BE96B36}" dt="2023-11-10T11:57:28.035" v="317" actId="20577"/>
          <ac:spMkLst>
            <pc:docMk/>
            <pc:sldMk cId="0" sldId="258"/>
            <ac:spMk id="19" creationId="{00000000-0000-0000-0000-000000000000}"/>
          </ac:spMkLst>
        </pc:spChg>
        <pc:spChg chg="del mod">
          <ac:chgData name="Praveen Tummapudi" userId="201ead1897cb509a" providerId="LiveId" clId="{F955D7EA-3EA4-42E8-AD18-1C1B5BE96B36}" dt="2023-11-10T12:00:22.986" v="358" actId="21"/>
          <ac:spMkLst>
            <pc:docMk/>
            <pc:sldMk cId="0" sldId="258"/>
            <ac:spMk id="20" creationId="{00000000-0000-0000-0000-000000000000}"/>
          </ac:spMkLst>
        </pc:spChg>
        <pc:spChg chg="del mod">
          <ac:chgData name="Praveen Tummapudi" userId="201ead1897cb509a" providerId="LiveId" clId="{F955D7EA-3EA4-42E8-AD18-1C1B5BE96B36}" dt="2023-11-10T11:59:20.587" v="331" actId="21"/>
          <ac:spMkLst>
            <pc:docMk/>
            <pc:sldMk cId="0" sldId="258"/>
            <ac:spMk id="21" creationId="{00000000-0000-0000-0000-000000000000}"/>
          </ac:spMkLst>
        </pc:spChg>
      </pc:sldChg>
      <pc:sldChg chg="delSp modSp mod">
        <pc:chgData name="Praveen Tummapudi" userId="201ead1897cb509a" providerId="LiveId" clId="{F955D7EA-3EA4-42E8-AD18-1C1B5BE96B36}" dt="2023-11-10T12:39:29.363" v="577" actId="1076"/>
        <pc:sldMkLst>
          <pc:docMk/>
          <pc:sldMk cId="0" sldId="260"/>
        </pc:sldMkLst>
        <pc:spChg chg="mod">
          <ac:chgData name="Praveen Tummapudi" userId="201ead1897cb509a" providerId="LiveId" clId="{F955D7EA-3EA4-42E8-AD18-1C1B5BE96B36}" dt="2023-11-10T12:38:54.423" v="543" actId="1076"/>
          <ac:spMkLst>
            <pc:docMk/>
            <pc:sldMk cId="0" sldId="260"/>
            <ac:spMk id="5" creationId="{00000000-0000-0000-0000-000000000000}"/>
          </ac:spMkLst>
        </pc:spChg>
        <pc:spChg chg="mod">
          <ac:chgData name="Praveen Tummapudi" userId="201ead1897cb509a" providerId="LiveId" clId="{F955D7EA-3EA4-42E8-AD18-1C1B5BE96B36}" dt="2023-11-10T12:39:15.931" v="576" actId="20577"/>
          <ac:spMkLst>
            <pc:docMk/>
            <pc:sldMk cId="0" sldId="260"/>
            <ac:spMk id="6" creationId="{00000000-0000-0000-0000-000000000000}"/>
          </ac:spMkLst>
        </pc:spChg>
        <pc:spChg chg="del">
          <ac:chgData name="Praveen Tummapudi" userId="201ead1897cb509a" providerId="LiveId" clId="{F955D7EA-3EA4-42E8-AD18-1C1B5BE96B36}" dt="2023-11-10T12:08:50.990" v="462" actId="21"/>
          <ac:spMkLst>
            <pc:docMk/>
            <pc:sldMk cId="0" sldId="260"/>
            <ac:spMk id="7" creationId="{00000000-0000-0000-0000-000000000000}"/>
          </ac:spMkLst>
        </pc:spChg>
        <pc:spChg chg="del">
          <ac:chgData name="Praveen Tummapudi" userId="201ead1897cb509a" providerId="LiveId" clId="{F955D7EA-3EA4-42E8-AD18-1C1B5BE96B36}" dt="2023-11-10T12:10:17.964" v="474" actId="21"/>
          <ac:spMkLst>
            <pc:docMk/>
            <pc:sldMk cId="0" sldId="260"/>
            <ac:spMk id="8" creationId="{00000000-0000-0000-0000-000000000000}"/>
          </ac:spMkLst>
        </pc:spChg>
        <pc:spChg chg="del">
          <ac:chgData name="Praveen Tummapudi" userId="201ead1897cb509a" providerId="LiveId" clId="{F955D7EA-3EA4-42E8-AD18-1C1B5BE96B36}" dt="2023-11-10T12:08:46.399" v="461" actId="21"/>
          <ac:spMkLst>
            <pc:docMk/>
            <pc:sldMk cId="0" sldId="260"/>
            <ac:spMk id="9" creationId="{00000000-0000-0000-0000-000000000000}"/>
          </ac:spMkLst>
        </pc:spChg>
        <pc:spChg chg="del">
          <ac:chgData name="Praveen Tummapudi" userId="201ead1897cb509a" providerId="LiveId" clId="{F955D7EA-3EA4-42E8-AD18-1C1B5BE96B36}" dt="2023-11-10T12:08:37.277" v="460" actId="21"/>
          <ac:spMkLst>
            <pc:docMk/>
            <pc:sldMk cId="0" sldId="260"/>
            <ac:spMk id="10" creationId="{00000000-0000-0000-0000-000000000000}"/>
          </ac:spMkLst>
        </pc:spChg>
        <pc:spChg chg="del">
          <ac:chgData name="Praveen Tummapudi" userId="201ead1897cb509a" providerId="LiveId" clId="{F955D7EA-3EA4-42E8-AD18-1C1B5BE96B36}" dt="2023-11-10T12:08:32.271" v="459" actId="21"/>
          <ac:spMkLst>
            <pc:docMk/>
            <pc:sldMk cId="0" sldId="260"/>
            <ac:spMk id="11" creationId="{00000000-0000-0000-0000-000000000000}"/>
          </ac:spMkLst>
        </pc:spChg>
        <pc:spChg chg="mod">
          <ac:chgData name="Praveen Tummapudi" userId="201ead1897cb509a" providerId="LiveId" clId="{F955D7EA-3EA4-42E8-AD18-1C1B5BE96B36}" dt="2023-11-10T12:10:45.603" v="476" actId="20577"/>
          <ac:spMkLst>
            <pc:docMk/>
            <pc:sldMk cId="0" sldId="260"/>
            <ac:spMk id="12" creationId="{00000000-0000-0000-0000-000000000000}"/>
          </ac:spMkLst>
        </pc:spChg>
        <pc:spChg chg="del">
          <ac:chgData name="Praveen Tummapudi" userId="201ead1897cb509a" providerId="LiveId" clId="{F955D7EA-3EA4-42E8-AD18-1C1B5BE96B36}" dt="2023-11-10T12:08:57.988" v="463" actId="21"/>
          <ac:spMkLst>
            <pc:docMk/>
            <pc:sldMk cId="0" sldId="260"/>
            <ac:spMk id="13" creationId="{00000000-0000-0000-0000-000000000000}"/>
          </ac:spMkLst>
        </pc:spChg>
        <pc:spChg chg="del">
          <ac:chgData name="Praveen Tummapudi" userId="201ead1897cb509a" providerId="LiveId" clId="{F955D7EA-3EA4-42E8-AD18-1C1B5BE96B36}" dt="2023-11-10T12:09:17.334" v="465" actId="21"/>
          <ac:spMkLst>
            <pc:docMk/>
            <pc:sldMk cId="0" sldId="260"/>
            <ac:spMk id="14" creationId="{00000000-0000-0000-0000-000000000000}"/>
          </ac:spMkLst>
        </pc:spChg>
        <pc:spChg chg="del">
          <ac:chgData name="Praveen Tummapudi" userId="201ead1897cb509a" providerId="LiveId" clId="{F955D7EA-3EA4-42E8-AD18-1C1B5BE96B36}" dt="2023-11-10T12:09:12.983" v="464" actId="21"/>
          <ac:spMkLst>
            <pc:docMk/>
            <pc:sldMk cId="0" sldId="260"/>
            <ac:spMk id="15" creationId="{00000000-0000-0000-0000-000000000000}"/>
          </ac:spMkLst>
        </pc:spChg>
        <pc:spChg chg="del">
          <ac:chgData name="Praveen Tummapudi" userId="201ead1897cb509a" providerId="LiveId" clId="{F955D7EA-3EA4-42E8-AD18-1C1B5BE96B36}" dt="2023-11-10T12:08:23.376" v="458" actId="21"/>
          <ac:spMkLst>
            <pc:docMk/>
            <pc:sldMk cId="0" sldId="260"/>
            <ac:spMk id="16" creationId="{00000000-0000-0000-0000-000000000000}"/>
          </ac:spMkLst>
        </pc:spChg>
        <pc:spChg chg="mod">
          <ac:chgData name="Praveen Tummapudi" userId="201ead1897cb509a" providerId="LiveId" clId="{F955D7EA-3EA4-42E8-AD18-1C1B5BE96B36}" dt="2023-11-10T12:39:29.363" v="577" actId="1076"/>
          <ac:spMkLst>
            <pc:docMk/>
            <pc:sldMk cId="0" sldId="260"/>
            <ac:spMk id="17" creationId="{00000000-0000-0000-0000-000000000000}"/>
          </ac:spMkLst>
        </pc:spChg>
        <pc:spChg chg="del">
          <ac:chgData name="Praveen Tummapudi" userId="201ead1897cb509a" providerId="LiveId" clId="{F955D7EA-3EA4-42E8-AD18-1C1B5BE96B36}" dt="2023-11-10T12:10:42.126" v="475" actId="21"/>
          <ac:spMkLst>
            <pc:docMk/>
            <pc:sldMk cId="0" sldId="260"/>
            <ac:spMk id="18" creationId="{00000000-0000-0000-0000-000000000000}"/>
          </ac:spMkLst>
        </pc:spChg>
        <pc:spChg chg="del">
          <ac:chgData name="Praveen Tummapudi" userId="201ead1897cb509a" providerId="LiveId" clId="{F955D7EA-3EA4-42E8-AD18-1C1B5BE96B36}" dt="2023-11-10T12:10:07.174" v="473" actId="21"/>
          <ac:spMkLst>
            <pc:docMk/>
            <pc:sldMk cId="0" sldId="260"/>
            <ac:spMk id="19" creationId="{00000000-0000-0000-0000-000000000000}"/>
          </ac:spMkLst>
        </pc:spChg>
        <pc:spChg chg="mod">
          <ac:chgData name="Praveen Tummapudi" userId="201ead1897cb509a" providerId="LiveId" clId="{F955D7EA-3EA4-42E8-AD18-1C1B5BE96B36}" dt="2023-11-10T12:10:02.320" v="472" actId="20577"/>
          <ac:spMkLst>
            <pc:docMk/>
            <pc:sldMk cId="0" sldId="260"/>
            <ac:spMk id="20" creationId="{00000000-0000-0000-0000-000000000000}"/>
          </ac:spMkLst>
        </pc:spChg>
        <pc:spChg chg="del">
          <ac:chgData name="Praveen Tummapudi" userId="201ead1897cb509a" providerId="LiveId" clId="{F955D7EA-3EA4-42E8-AD18-1C1B5BE96B36}" dt="2023-11-10T12:10:52.890" v="478" actId="21"/>
          <ac:spMkLst>
            <pc:docMk/>
            <pc:sldMk cId="0" sldId="260"/>
            <ac:spMk id="21" creationId="{00000000-0000-0000-0000-000000000000}"/>
          </ac:spMkLst>
        </pc:spChg>
        <pc:spChg chg="mod">
          <ac:chgData name="Praveen Tummapudi" userId="201ead1897cb509a" providerId="LiveId" clId="{F955D7EA-3EA4-42E8-AD18-1C1B5BE96B36}" dt="2023-11-10T12:10:48.653" v="477" actId="20577"/>
          <ac:spMkLst>
            <pc:docMk/>
            <pc:sldMk cId="0" sldId="260"/>
            <ac:spMk id="22" creationId="{00000000-0000-0000-0000-000000000000}"/>
          </ac:spMkLst>
        </pc:spChg>
      </pc:sldChg>
      <pc:sldChg chg="delSp modSp mod">
        <pc:chgData name="Praveen Tummapudi" userId="201ead1897cb509a" providerId="LiveId" clId="{F955D7EA-3EA4-42E8-AD18-1C1B5BE96B36}" dt="2023-11-10T12:43:17.252" v="737" actId="20577"/>
        <pc:sldMkLst>
          <pc:docMk/>
          <pc:sldMk cId="0" sldId="261"/>
        </pc:sldMkLst>
        <pc:spChg chg="mod">
          <ac:chgData name="Praveen Tummapudi" userId="201ead1897cb509a" providerId="LiveId" clId="{F955D7EA-3EA4-42E8-AD18-1C1B5BE96B36}" dt="2023-11-10T12:41:00.747" v="660" actId="20577"/>
          <ac:spMkLst>
            <pc:docMk/>
            <pc:sldMk cId="0" sldId="261"/>
            <ac:spMk id="5" creationId="{00000000-0000-0000-0000-000000000000}"/>
          </ac:spMkLst>
        </pc:spChg>
        <pc:spChg chg="del">
          <ac:chgData name="Praveen Tummapudi" userId="201ead1897cb509a" providerId="LiveId" clId="{F955D7EA-3EA4-42E8-AD18-1C1B5BE96B36}" dt="2023-11-10T12:41:11.092" v="663" actId="21"/>
          <ac:spMkLst>
            <pc:docMk/>
            <pc:sldMk cId="0" sldId="261"/>
            <ac:spMk id="6" creationId="{00000000-0000-0000-0000-000000000000}"/>
          </ac:spMkLst>
        </pc:spChg>
        <pc:spChg chg="mod">
          <ac:chgData name="Praveen Tummapudi" userId="201ead1897cb509a" providerId="LiveId" clId="{F955D7EA-3EA4-42E8-AD18-1C1B5BE96B36}" dt="2023-11-10T12:41:14.218" v="664" actId="20577"/>
          <ac:spMkLst>
            <pc:docMk/>
            <pc:sldMk cId="0" sldId="261"/>
            <ac:spMk id="7" creationId="{00000000-0000-0000-0000-000000000000}"/>
          </ac:spMkLst>
        </pc:spChg>
        <pc:spChg chg="mod">
          <ac:chgData name="Praveen Tummapudi" userId="201ead1897cb509a" providerId="LiveId" clId="{F955D7EA-3EA4-42E8-AD18-1C1B5BE96B36}" dt="2023-11-10T12:43:17.252" v="737" actId="20577"/>
          <ac:spMkLst>
            <pc:docMk/>
            <pc:sldMk cId="0" sldId="261"/>
            <ac:spMk id="8" creationId="{00000000-0000-0000-0000-000000000000}"/>
          </ac:spMkLst>
        </pc:spChg>
        <pc:spChg chg="del">
          <ac:chgData name="Praveen Tummapudi" userId="201ead1897cb509a" providerId="LiveId" clId="{F955D7EA-3EA4-42E8-AD18-1C1B5BE96B36}" dt="2023-11-10T12:41:05.567" v="661" actId="21"/>
          <ac:spMkLst>
            <pc:docMk/>
            <pc:sldMk cId="0" sldId="261"/>
            <ac:spMk id="9" creationId="{00000000-0000-0000-0000-000000000000}"/>
          </ac:spMkLst>
        </pc:spChg>
        <pc:spChg chg="mod">
          <ac:chgData name="Praveen Tummapudi" userId="201ead1897cb509a" providerId="LiveId" clId="{F955D7EA-3EA4-42E8-AD18-1C1B5BE96B36}" dt="2023-11-10T12:41:22.041" v="681" actId="20577"/>
          <ac:spMkLst>
            <pc:docMk/>
            <pc:sldMk cId="0" sldId="261"/>
            <ac:spMk id="10" creationId="{00000000-0000-0000-0000-000000000000}"/>
          </ac:spMkLst>
        </pc:spChg>
        <pc:spChg chg="del mod">
          <ac:chgData name="Praveen Tummapudi" userId="201ead1897cb509a" providerId="LiveId" clId="{F955D7EA-3EA4-42E8-AD18-1C1B5BE96B36}" dt="2023-11-10T12:42:07.430" v="710" actId="21"/>
          <ac:spMkLst>
            <pc:docMk/>
            <pc:sldMk cId="0" sldId="261"/>
            <ac:spMk id="11" creationId="{00000000-0000-0000-0000-000000000000}"/>
          </ac:spMkLst>
        </pc:spChg>
        <pc:spChg chg="del">
          <ac:chgData name="Praveen Tummapudi" userId="201ead1897cb509a" providerId="LiveId" clId="{F955D7EA-3EA4-42E8-AD18-1C1B5BE96B36}" dt="2023-11-10T12:41:08.443" v="662" actId="21"/>
          <ac:spMkLst>
            <pc:docMk/>
            <pc:sldMk cId="0" sldId="261"/>
            <ac:spMk id="12" creationId="{00000000-0000-0000-0000-000000000000}"/>
          </ac:spMkLst>
        </pc:spChg>
        <pc:spChg chg="del mod">
          <ac:chgData name="Praveen Tummapudi" userId="201ead1897cb509a" providerId="LiveId" clId="{F955D7EA-3EA4-42E8-AD18-1C1B5BE96B36}" dt="2023-11-10T12:41:54.393" v="708" actId="21"/>
          <ac:spMkLst>
            <pc:docMk/>
            <pc:sldMk cId="0" sldId="261"/>
            <ac:spMk id="13" creationId="{00000000-0000-0000-0000-000000000000}"/>
          </ac:spMkLst>
        </pc:spChg>
        <pc:spChg chg="del mod">
          <ac:chgData name="Praveen Tummapudi" userId="201ead1897cb509a" providerId="LiveId" clId="{F955D7EA-3EA4-42E8-AD18-1C1B5BE96B36}" dt="2023-11-10T12:42:11.566" v="711" actId="21"/>
          <ac:spMkLst>
            <pc:docMk/>
            <pc:sldMk cId="0" sldId="261"/>
            <ac:spMk id="14" creationId="{00000000-0000-0000-0000-000000000000}"/>
          </ac:spMkLst>
        </pc:spChg>
        <pc:picChg chg="del">
          <ac:chgData name="Praveen Tummapudi" userId="201ead1897cb509a" providerId="LiveId" clId="{F955D7EA-3EA4-42E8-AD18-1C1B5BE96B36}" dt="2023-11-10T12:39:53.391" v="578" actId="21"/>
          <ac:picMkLst>
            <pc:docMk/>
            <pc:sldMk cId="0" sldId="261"/>
            <ac:picMk id="4" creationId="{00000000-0000-0000-0000-000000000000}"/>
          </ac:picMkLst>
        </pc:picChg>
      </pc:sldChg>
      <pc:sldChg chg="addSp delSp modSp mod">
        <pc:chgData name="Praveen Tummapudi" userId="201ead1897cb509a" providerId="LiveId" clId="{F955D7EA-3EA4-42E8-AD18-1C1B5BE96B36}" dt="2023-11-10T12:48:38.875" v="904" actId="20577"/>
        <pc:sldMkLst>
          <pc:docMk/>
          <pc:sldMk cId="0" sldId="262"/>
        </pc:sldMkLst>
        <pc:spChg chg="mod">
          <ac:chgData name="Praveen Tummapudi" userId="201ead1897cb509a" providerId="LiveId" clId="{F955D7EA-3EA4-42E8-AD18-1C1B5BE96B36}" dt="2023-11-10T12:43:58.123" v="757" actId="20577"/>
          <ac:spMkLst>
            <pc:docMk/>
            <pc:sldMk cId="0" sldId="262"/>
            <ac:spMk id="5" creationId="{00000000-0000-0000-0000-000000000000}"/>
          </ac:spMkLst>
        </pc:spChg>
        <pc:spChg chg="mod">
          <ac:chgData name="Praveen Tummapudi" userId="201ead1897cb509a" providerId="LiveId" clId="{F955D7EA-3EA4-42E8-AD18-1C1B5BE96B36}" dt="2023-11-10T12:48:38.875" v="904" actId="20577"/>
          <ac:spMkLst>
            <pc:docMk/>
            <pc:sldMk cId="0" sldId="262"/>
            <ac:spMk id="6" creationId="{00000000-0000-0000-0000-000000000000}"/>
          </ac:spMkLst>
        </pc:spChg>
        <pc:spChg chg="add del">
          <ac:chgData name="Praveen Tummapudi" userId="201ead1897cb509a" providerId="LiveId" clId="{F955D7EA-3EA4-42E8-AD18-1C1B5BE96B36}" dt="2023-11-10T12:47:24.552" v="866"/>
          <ac:spMkLst>
            <pc:docMk/>
            <pc:sldMk cId="0" sldId="262"/>
            <ac:spMk id="7" creationId="{80E646EE-B81C-2910-09BC-599579548E2B}"/>
          </ac:spMkLst>
        </pc:spChg>
        <pc:spChg chg="add del">
          <ac:chgData name="Praveen Tummapudi" userId="201ead1897cb509a" providerId="LiveId" clId="{F955D7EA-3EA4-42E8-AD18-1C1B5BE96B36}" dt="2023-11-10T12:47:29.828" v="868"/>
          <ac:spMkLst>
            <pc:docMk/>
            <pc:sldMk cId="0" sldId="262"/>
            <ac:spMk id="8" creationId="{4C6B8A17-31BB-11BC-C56C-DA570B9EA875}"/>
          </ac:spMkLst>
        </pc:spChg>
        <pc:spChg chg="add del">
          <ac:chgData name="Praveen Tummapudi" userId="201ead1897cb509a" providerId="LiveId" clId="{F955D7EA-3EA4-42E8-AD18-1C1B5BE96B36}" dt="2023-11-10T12:47:44.546" v="870"/>
          <ac:spMkLst>
            <pc:docMk/>
            <pc:sldMk cId="0" sldId="262"/>
            <ac:spMk id="9" creationId="{238417A8-DD88-29D6-FCCF-5E75E6AE4797}"/>
          </ac:spMkLst>
        </pc:spChg>
        <pc:picChg chg="del">
          <ac:chgData name="Praveen Tummapudi" userId="201ead1897cb509a" providerId="LiveId" clId="{F955D7EA-3EA4-42E8-AD18-1C1B5BE96B36}" dt="2023-11-10T12:43:25.890" v="738" actId="21"/>
          <ac:picMkLst>
            <pc:docMk/>
            <pc:sldMk cId="0" sldId="262"/>
            <ac:picMk id="4" creationId="{00000000-0000-0000-0000-000000000000}"/>
          </ac:picMkLst>
        </pc:picChg>
      </pc:sldChg>
      <pc:sldChg chg="modSp mod">
        <pc:chgData name="Praveen Tummapudi" userId="201ead1897cb509a" providerId="LiveId" clId="{F955D7EA-3EA4-42E8-AD18-1C1B5BE96B36}" dt="2023-11-10T12:50:53.662" v="961" actId="1076"/>
        <pc:sldMkLst>
          <pc:docMk/>
          <pc:sldMk cId="0" sldId="263"/>
        </pc:sldMkLst>
        <pc:spChg chg="mod">
          <ac:chgData name="Praveen Tummapudi" userId="201ead1897cb509a" providerId="LiveId" clId="{F955D7EA-3EA4-42E8-AD18-1C1B5BE96B36}" dt="2023-11-10T12:50:53.662" v="961" actId="1076"/>
          <ac:spMkLst>
            <pc:docMk/>
            <pc:sldMk cId="0" sldId="263"/>
            <ac:spMk id="4" creationId="{00000000-0000-0000-0000-000000000000}"/>
          </ac:spMkLst>
        </pc:spChg>
        <pc:spChg chg="mod">
          <ac:chgData name="Praveen Tummapudi" userId="201ead1897cb509a" providerId="LiveId" clId="{F955D7EA-3EA4-42E8-AD18-1C1B5BE96B36}" dt="2023-11-10T12:49:10.126" v="906" actId="5793"/>
          <ac:spMkLst>
            <pc:docMk/>
            <pc:sldMk cId="0" sldId="263"/>
            <ac:spMk id="5" creationId="{00000000-0000-0000-0000-000000000000}"/>
          </ac:spMkLst>
        </pc:spChg>
        <pc:spChg chg="mod">
          <ac:chgData name="Praveen Tummapudi" userId="201ead1897cb509a" providerId="LiveId" clId="{F955D7EA-3EA4-42E8-AD18-1C1B5BE96B36}" dt="2023-11-10T12:49:13.658" v="908" actId="5793"/>
          <ac:spMkLst>
            <pc:docMk/>
            <pc:sldMk cId="0" sldId="263"/>
            <ac:spMk id="6" creationId="{00000000-0000-0000-0000-000000000000}"/>
          </ac:spMkLst>
        </pc:spChg>
        <pc:spChg chg="mod">
          <ac:chgData name="Praveen Tummapudi" userId="201ead1897cb509a" providerId="LiveId" clId="{F955D7EA-3EA4-42E8-AD18-1C1B5BE96B36}" dt="2023-11-10T12:49:17.248" v="910" actId="5793"/>
          <ac:spMkLst>
            <pc:docMk/>
            <pc:sldMk cId="0" sldId="263"/>
            <ac:spMk id="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6296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21266"/>
            <a:ext cx="14630400" cy="8229600"/>
          </a:xfrm>
          <a:prstGeom prst="rect">
            <a:avLst/>
          </a:prstGeom>
          <a:solidFill>
            <a:srgbClr val="150D48"/>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5639115" y="189077"/>
            <a:ext cx="7477601" cy="1666399"/>
          </a:xfrm>
          <a:prstGeom prst="rect">
            <a:avLst/>
          </a:prstGeom>
          <a:noFill/>
          <a:ln/>
        </p:spPr>
        <p:txBody>
          <a:bodyPr wrap="square" rtlCol="0" anchor="t"/>
          <a:lstStyle/>
          <a:p>
            <a:pPr marL="0" indent="0">
              <a:lnSpc>
                <a:spcPts val="6561"/>
              </a:lnSpc>
              <a:buNone/>
            </a:pPr>
            <a:r>
              <a:rPr lang="en-US" sz="5249" b="1" dirty="0">
                <a:solidFill>
                  <a:srgbClr val="FFFFFF"/>
                </a:solidFill>
                <a:latin typeface="Syne" pitchFamily="34" charset="0"/>
                <a:ea typeface="Syne" pitchFamily="34" charset="-122"/>
                <a:cs typeface="Syne" pitchFamily="34" charset="-120"/>
              </a:rPr>
              <a:t>Exploratory Data Analysis</a:t>
            </a:r>
            <a:endParaRPr lang="en-US" sz="5249" dirty="0"/>
          </a:p>
        </p:txBody>
      </p:sp>
      <p:sp>
        <p:nvSpPr>
          <p:cNvPr id="6" name="Text 3"/>
          <p:cNvSpPr/>
          <p:nvPr/>
        </p:nvSpPr>
        <p:spPr>
          <a:xfrm>
            <a:off x="5639114" y="2209819"/>
            <a:ext cx="7477601" cy="1066205"/>
          </a:xfrm>
          <a:prstGeom prst="rect">
            <a:avLst/>
          </a:prstGeom>
          <a:noFill/>
          <a:ln/>
        </p:spPr>
        <p:txBody>
          <a:bodyPr wrap="square" rtlCol="0" anchor="t"/>
          <a:lstStyle/>
          <a:p>
            <a:pPr marL="0" indent="0">
              <a:lnSpc>
                <a:spcPts val="2799"/>
              </a:lnSpc>
              <a:buNone/>
            </a:pPr>
            <a:r>
              <a:rPr lang="en-US" sz="1750" dirty="0">
                <a:solidFill>
                  <a:srgbClr val="D9E1FF"/>
                </a:solidFill>
                <a:latin typeface="Arimo" pitchFamily="34" charset="0"/>
                <a:ea typeface="Arimo" pitchFamily="34" charset="-122"/>
                <a:cs typeface="Arimo" pitchFamily="34" charset="-120"/>
              </a:rPr>
              <a:t>Exploratory Data Analysis is a crucial step in the data analysis process. This step involves examining and summarizing the main characteristics of a dataset to gain insights and to understand the data better.</a:t>
            </a:r>
            <a:endParaRPr lang="en-US" sz="1750" dirty="0"/>
          </a:p>
        </p:txBody>
      </p:sp>
      <p:sp>
        <p:nvSpPr>
          <p:cNvPr id="7" name="Shape 4"/>
          <p:cNvSpPr/>
          <p:nvPr/>
        </p:nvSpPr>
        <p:spPr>
          <a:xfrm>
            <a:off x="6319599" y="5594866"/>
            <a:ext cx="355402" cy="355402"/>
          </a:xfrm>
          <a:prstGeom prst="roundRect">
            <a:avLst>
              <a:gd name="adj" fmla="val 25726039"/>
            </a:avLst>
          </a:prstGeom>
          <a:noFill/>
          <a:ln w="7620">
            <a:solidFill>
              <a:srgbClr val="FFFFFF"/>
            </a:solidFill>
            <a:prstDash val="solid"/>
          </a:ln>
        </p:spPr>
      </p:sp>
      <p:sp>
        <p:nvSpPr>
          <p:cNvPr id="9" name="Text 5"/>
          <p:cNvSpPr/>
          <p:nvPr/>
        </p:nvSpPr>
        <p:spPr>
          <a:xfrm>
            <a:off x="6786086" y="5578197"/>
            <a:ext cx="1828800" cy="388858"/>
          </a:xfrm>
          <a:prstGeom prst="rect">
            <a:avLst/>
          </a:prstGeom>
          <a:noFill/>
          <a:ln/>
        </p:spPr>
        <p:txBody>
          <a:bodyPr wrap="none" rtlCol="0" anchor="t"/>
          <a:lstStyle/>
          <a:p>
            <a:pPr marL="0" indent="0" algn="l">
              <a:lnSpc>
                <a:spcPts val="3062"/>
              </a:lnSpc>
              <a:buNone/>
            </a:pPr>
            <a:endParaRPr lang="en-US" sz="2187" dirty="0"/>
          </a:p>
        </p:txBody>
      </p:sp>
      <p:sp>
        <p:nvSpPr>
          <p:cNvPr id="11" name="TextBox 10"/>
          <p:cNvSpPr txBox="1"/>
          <p:nvPr/>
        </p:nvSpPr>
        <p:spPr>
          <a:xfrm>
            <a:off x="6049232" y="4608279"/>
            <a:ext cx="4304785" cy="923330"/>
          </a:xfrm>
          <a:prstGeom prst="rect">
            <a:avLst/>
          </a:prstGeom>
          <a:noFill/>
        </p:spPr>
        <p:txBody>
          <a:bodyPr wrap="square" rtlCol="0">
            <a:spAutoFit/>
          </a:bodyPr>
          <a:lstStyle/>
          <a:p>
            <a:r>
              <a:rPr lang="en-US" dirty="0">
                <a:solidFill>
                  <a:schemeClr val="bg1"/>
                </a:solidFill>
              </a:rPr>
              <a:t>T.PRAVEEN-12206514</a:t>
            </a:r>
          </a:p>
          <a:p>
            <a:r>
              <a:rPr lang="en-US" dirty="0">
                <a:solidFill>
                  <a:schemeClr val="bg1"/>
                </a:solidFill>
              </a:rPr>
              <a:t>KARTHIK REDDY-12201594</a:t>
            </a:r>
          </a:p>
          <a:p>
            <a:r>
              <a:rPr lang="en-US" dirty="0">
                <a:solidFill>
                  <a:schemeClr val="bg1"/>
                </a:solidFill>
              </a:rPr>
              <a:t>VENU KRISHNA YADAV-12206177</a:t>
            </a:r>
          </a:p>
        </p:txBody>
      </p:sp>
      <p:sp>
        <p:nvSpPr>
          <p:cNvPr id="12" name="Rectangle 11"/>
          <p:cNvSpPr/>
          <p:nvPr/>
        </p:nvSpPr>
        <p:spPr>
          <a:xfrm>
            <a:off x="5943599" y="3955312"/>
            <a:ext cx="3815529" cy="606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943599" y="3935173"/>
            <a:ext cx="4497573" cy="646331"/>
          </a:xfrm>
          <a:prstGeom prst="rect">
            <a:avLst/>
          </a:prstGeom>
          <a:noFill/>
        </p:spPr>
        <p:txBody>
          <a:bodyPr wrap="square" rtlCol="0">
            <a:spAutoFit/>
          </a:bodyPr>
          <a:lstStyle/>
          <a:p>
            <a:r>
              <a:rPr lang="en-US" sz="3600" dirty="0"/>
              <a:t>TEAM MEMBER</a:t>
            </a:r>
          </a:p>
        </p:txBody>
      </p:sp>
      <p:sp>
        <p:nvSpPr>
          <p:cNvPr id="14" name="Oval 13"/>
          <p:cNvSpPr/>
          <p:nvPr/>
        </p:nvSpPr>
        <p:spPr>
          <a:xfrm>
            <a:off x="6121974" y="5578197"/>
            <a:ext cx="608570" cy="3888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925578" y="5616484"/>
            <a:ext cx="608570" cy="3888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673640" y="5585106"/>
            <a:ext cx="608570" cy="3888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9258147" y="4601643"/>
            <a:ext cx="608570" cy="3888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9277531" y="5086352"/>
            <a:ext cx="608570" cy="3888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8425956" y="5567370"/>
            <a:ext cx="608570" cy="3888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9258147" y="5582932"/>
            <a:ext cx="608570" cy="3888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sp>
        <p:nvSpPr>
          <p:cNvPr id="4" name="Text 2"/>
          <p:cNvSpPr/>
          <p:nvPr/>
        </p:nvSpPr>
        <p:spPr>
          <a:xfrm>
            <a:off x="0" y="0"/>
            <a:ext cx="14630399" cy="8229599"/>
          </a:xfrm>
          <a:prstGeom prst="rect">
            <a:avLst/>
          </a:prstGeom>
          <a:noFill/>
          <a:ln/>
        </p:spPr>
        <p:txBody>
          <a:bodyPr wrap="none" rtlCol="0" anchor="t"/>
          <a:lstStyle/>
          <a:p>
            <a:pPr marL="647702" lvl="1" indent="-323851">
              <a:lnSpc>
                <a:spcPts val="3030"/>
              </a:lnSpc>
              <a:buFont typeface="Arial"/>
              <a:buChar char="•"/>
            </a:pPr>
            <a:endParaRPr lang="en-US" sz="4374" b="1" dirty="0">
              <a:solidFill>
                <a:srgbClr val="FFFFFF"/>
              </a:solidFill>
              <a:latin typeface="Syne" pitchFamily="34" charset="0"/>
              <a:ea typeface="Syne" pitchFamily="34" charset="-122"/>
            </a:endParaRPr>
          </a:p>
          <a:p>
            <a:pPr marL="647702" lvl="1" indent="-323851">
              <a:lnSpc>
                <a:spcPts val="3030"/>
              </a:lnSpc>
              <a:buFont typeface="Arial"/>
              <a:buChar char="•"/>
            </a:pPr>
            <a:r>
              <a:rPr lang="en-US" sz="4374" b="1" dirty="0">
                <a:solidFill>
                  <a:srgbClr val="FFFFFF"/>
                </a:solidFill>
                <a:latin typeface="Syne" pitchFamily="34" charset="0"/>
                <a:ea typeface="Syne" pitchFamily="34" charset="-122"/>
              </a:rPr>
              <a:t>Introduction</a:t>
            </a:r>
          </a:p>
          <a:p>
            <a:pPr marL="647702" lvl="1" indent="-323851">
              <a:lnSpc>
                <a:spcPts val="3030"/>
              </a:lnSpc>
              <a:buFont typeface="Arial"/>
              <a:buChar char="•"/>
            </a:pPr>
            <a:endParaRPr lang="en-US" sz="1200" b="1" dirty="0">
              <a:solidFill>
                <a:srgbClr val="FFFFFF"/>
              </a:solidFill>
              <a:latin typeface="Syne" pitchFamily="34" charset="0"/>
              <a:ea typeface="Syne" pitchFamily="34" charset="-122"/>
            </a:endParaRPr>
          </a:p>
          <a:p>
            <a:pPr marL="647702" lvl="1" indent="-323851">
              <a:lnSpc>
                <a:spcPts val="3030"/>
              </a:lnSpc>
              <a:buFont typeface="Arial"/>
              <a:buChar char="•"/>
            </a:pPr>
            <a:r>
              <a:rPr lang="en-US" sz="1600" dirty="0">
                <a:solidFill>
                  <a:srgbClr val="FFFFFF"/>
                </a:solidFill>
                <a:latin typeface="Glacial Indifference Bold"/>
              </a:rPr>
              <a:t>The dataset under consideration encompasses a myriad of variables, including sales information </a:t>
            </a:r>
            <a:r>
              <a:rPr lang="en-US" sz="1600" dirty="0" err="1">
                <a:solidFill>
                  <a:srgbClr val="FFFFFF"/>
                </a:solidFill>
                <a:latin typeface="Glacial Indifference Bold"/>
              </a:rPr>
              <a:t>numerical_data</a:t>
            </a:r>
            <a:r>
              <a:rPr lang="en-US" sz="1600" dirty="0">
                <a:solidFill>
                  <a:srgbClr val="FFFFFF"/>
                </a:solidFill>
                <a:latin typeface="Glacial Indifference Bold"/>
              </a:rPr>
              <a:t> = data[[‘Age', ‘Total Spend’, </a:t>
            </a:r>
          </a:p>
          <a:p>
            <a:pPr marL="323851" lvl="1">
              <a:lnSpc>
                <a:spcPts val="3030"/>
              </a:lnSpc>
            </a:pPr>
            <a:r>
              <a:rPr lang="en-US" sz="1600" dirty="0">
                <a:solidFill>
                  <a:srgbClr val="FFFFFF"/>
                </a:solidFill>
                <a:latin typeface="Glacial Indifference Bold"/>
              </a:rPr>
              <a:t>       ‘Items Purchased', ‘Days since Last Purchased'] ]</a:t>
            </a:r>
          </a:p>
          <a:p>
            <a:pPr marL="647702" lvl="1" indent="-323851">
              <a:lnSpc>
                <a:spcPts val="3030"/>
              </a:lnSpc>
              <a:buFont typeface="Arial"/>
              <a:buChar char="•"/>
            </a:pPr>
            <a:r>
              <a:rPr lang="en-US" sz="1600" dirty="0">
                <a:solidFill>
                  <a:srgbClr val="FFFFFF"/>
                </a:solidFill>
                <a:latin typeface="Glacial Indifference Bold"/>
              </a:rPr>
              <a:t>statistics = </a:t>
            </a:r>
            <a:r>
              <a:rPr lang="en-US" sz="1600" dirty="0" err="1">
                <a:solidFill>
                  <a:srgbClr val="FFFFFF"/>
                </a:solidFill>
                <a:latin typeface="Glacial Indifference Bold"/>
              </a:rPr>
              <a:t>numerical_data.describe</a:t>
            </a:r>
            <a:r>
              <a:rPr lang="en-US" sz="1600" dirty="0">
                <a:solidFill>
                  <a:srgbClr val="FFFFFF"/>
                </a:solidFill>
                <a:latin typeface="Glacial Indifference Bold"/>
              </a:rPr>
              <a:t>()</a:t>
            </a:r>
          </a:p>
          <a:p>
            <a:pPr marL="647702" lvl="1" indent="-323851">
              <a:lnSpc>
                <a:spcPts val="3030"/>
              </a:lnSpc>
              <a:buFont typeface="Arial"/>
              <a:buChar char="•"/>
            </a:pPr>
            <a:r>
              <a:rPr lang="en-US" sz="1600" dirty="0" err="1">
                <a:solidFill>
                  <a:srgbClr val="FFFFFF"/>
                </a:solidFill>
                <a:latin typeface="Glacial Indifference Bold"/>
              </a:rPr>
              <a:t>range_values</a:t>
            </a:r>
            <a:r>
              <a:rPr lang="en-US" sz="1600" dirty="0">
                <a:solidFill>
                  <a:srgbClr val="FFFFFF"/>
                </a:solidFill>
                <a:latin typeface="Glacial Indifference Bold"/>
              </a:rPr>
              <a:t> = </a:t>
            </a:r>
            <a:r>
              <a:rPr lang="en-US" sz="1600" dirty="0" err="1">
                <a:solidFill>
                  <a:srgbClr val="FFFFFF"/>
                </a:solidFill>
                <a:latin typeface="Glacial Indifference Bold"/>
              </a:rPr>
              <a:t>numerical_data.max</a:t>
            </a:r>
            <a:r>
              <a:rPr lang="en-US" sz="1600" dirty="0">
                <a:solidFill>
                  <a:srgbClr val="FFFFFF"/>
                </a:solidFill>
                <a:latin typeface="Glacial Indifference Bold"/>
              </a:rPr>
              <a:t>() - </a:t>
            </a:r>
            <a:r>
              <a:rPr lang="en-US" sz="1600" dirty="0" err="1">
                <a:solidFill>
                  <a:srgbClr val="FFFFFF"/>
                </a:solidFill>
                <a:latin typeface="Glacial Indifference Bold"/>
              </a:rPr>
              <a:t>numerical_data.min</a:t>
            </a:r>
            <a:r>
              <a:rPr lang="en-US" sz="1600" dirty="0">
                <a:solidFill>
                  <a:srgbClr val="FFFFFF"/>
                </a:solidFill>
                <a:latin typeface="Glacial Indifference Bold"/>
              </a:rPr>
              <a:t>()</a:t>
            </a:r>
          </a:p>
          <a:p>
            <a:pPr marL="647702" lvl="1" indent="-323851">
              <a:lnSpc>
                <a:spcPts val="3030"/>
              </a:lnSpc>
              <a:buFont typeface="Arial"/>
              <a:buChar char="•"/>
            </a:pPr>
            <a:r>
              <a:rPr lang="en-US" sz="1600" dirty="0">
                <a:solidFill>
                  <a:srgbClr val="FFFFFF"/>
                </a:solidFill>
                <a:latin typeface="Glacial Indifference Bold"/>
              </a:rPr>
              <a:t>variance = </a:t>
            </a:r>
            <a:r>
              <a:rPr lang="en-US" sz="1600" dirty="0" err="1">
                <a:solidFill>
                  <a:srgbClr val="FFFFFF"/>
                </a:solidFill>
                <a:latin typeface="Glacial Indifference Bold"/>
              </a:rPr>
              <a:t>numerical_data.var</a:t>
            </a:r>
            <a:r>
              <a:rPr lang="en-US" sz="1600" dirty="0">
                <a:solidFill>
                  <a:srgbClr val="FFFFFF"/>
                </a:solidFill>
                <a:latin typeface="Glacial Indifference Bold"/>
              </a:rPr>
              <a:t>()</a:t>
            </a:r>
          </a:p>
          <a:p>
            <a:pPr marL="647702" lvl="1" indent="-323851">
              <a:lnSpc>
                <a:spcPts val="3030"/>
              </a:lnSpc>
              <a:buFont typeface="Arial"/>
              <a:buChar char="•"/>
            </a:pPr>
            <a:r>
              <a:rPr lang="en-US" sz="1600" dirty="0" err="1">
                <a:solidFill>
                  <a:srgbClr val="FFFFFF"/>
                </a:solidFill>
                <a:latin typeface="Glacial Indifference Bold"/>
              </a:rPr>
              <a:t>standard_deviation</a:t>
            </a:r>
            <a:r>
              <a:rPr lang="en-US" sz="1600" dirty="0">
                <a:solidFill>
                  <a:srgbClr val="FFFFFF"/>
                </a:solidFill>
                <a:latin typeface="Glacial Indifference Bold"/>
              </a:rPr>
              <a:t> = </a:t>
            </a:r>
            <a:r>
              <a:rPr lang="en-US" sz="1600" dirty="0" err="1">
                <a:solidFill>
                  <a:srgbClr val="FFFFFF"/>
                </a:solidFill>
                <a:latin typeface="Glacial Indifference Bold"/>
              </a:rPr>
              <a:t>numerical_data.std</a:t>
            </a:r>
            <a:r>
              <a:rPr lang="en-US" sz="1600" dirty="0">
                <a:solidFill>
                  <a:srgbClr val="FFFFFF"/>
                </a:solidFill>
                <a:latin typeface="Glacial Indifference Bold"/>
              </a:rPr>
              <a:t>()</a:t>
            </a:r>
          </a:p>
          <a:p>
            <a:pPr marL="647702" lvl="1" indent="-323851">
              <a:lnSpc>
                <a:spcPts val="3030"/>
              </a:lnSpc>
              <a:buFont typeface="Arial"/>
              <a:buChar char="•"/>
            </a:pPr>
            <a:r>
              <a:rPr lang="en-US" sz="1600" dirty="0">
                <a:solidFill>
                  <a:srgbClr val="FFFFFF"/>
                </a:solidFill>
                <a:latin typeface="Glacial Indifference Bold"/>
              </a:rPr>
              <a:t>skewness = </a:t>
            </a:r>
            <a:r>
              <a:rPr lang="en-US" sz="1600" dirty="0" err="1">
                <a:solidFill>
                  <a:srgbClr val="FFFFFF"/>
                </a:solidFill>
                <a:latin typeface="Glacial Indifference Bold"/>
              </a:rPr>
              <a:t>numerical_data.skew</a:t>
            </a:r>
            <a:r>
              <a:rPr lang="en-US" sz="1600" dirty="0">
                <a:solidFill>
                  <a:srgbClr val="FFFFFF"/>
                </a:solidFill>
                <a:latin typeface="Glacial Indifference Bold"/>
              </a:rPr>
              <a:t>()</a:t>
            </a:r>
          </a:p>
          <a:p>
            <a:pPr marL="647702" lvl="1" indent="-323851">
              <a:lnSpc>
                <a:spcPts val="3030"/>
              </a:lnSpc>
              <a:buFont typeface="Arial"/>
              <a:buChar char="•"/>
            </a:pPr>
            <a:r>
              <a:rPr lang="en-US" sz="1600" dirty="0">
                <a:solidFill>
                  <a:srgbClr val="FFFFFF"/>
                </a:solidFill>
                <a:latin typeface="Glacial Indifference Bold"/>
              </a:rPr>
              <a:t>kurtosis = </a:t>
            </a:r>
            <a:r>
              <a:rPr lang="en-US" sz="1600" dirty="0" err="1">
                <a:solidFill>
                  <a:srgbClr val="FFFFFF"/>
                </a:solidFill>
                <a:latin typeface="Glacial Indifference Bold"/>
              </a:rPr>
              <a:t>numerical_data.kurtosis</a:t>
            </a:r>
            <a:r>
              <a:rPr lang="en-US" sz="1600" dirty="0">
                <a:solidFill>
                  <a:srgbClr val="FFFFFF"/>
                </a:solidFill>
                <a:latin typeface="Glacial Indifference Bold"/>
              </a:rPr>
              <a:t>()</a:t>
            </a:r>
          </a:p>
          <a:p>
            <a:pPr marL="647702" lvl="1" indent="-323851">
              <a:lnSpc>
                <a:spcPts val="3030"/>
              </a:lnSpc>
              <a:buFont typeface="Arial"/>
              <a:buChar char="•"/>
            </a:pPr>
            <a:endParaRPr lang="en-US" sz="1200" dirty="0">
              <a:solidFill>
                <a:srgbClr val="FFFFFF"/>
              </a:solidFill>
              <a:latin typeface="Glacial Indifference Bold"/>
            </a:endParaRPr>
          </a:p>
          <a:p>
            <a:pPr marL="647702" lvl="1" indent="-323851">
              <a:lnSpc>
                <a:spcPts val="3030"/>
              </a:lnSpc>
              <a:buFont typeface="Arial"/>
              <a:buChar char="•"/>
            </a:pPr>
            <a:r>
              <a:rPr lang="en-US" sz="1600" dirty="0">
                <a:solidFill>
                  <a:srgbClr val="FFFFFF"/>
                </a:solidFill>
                <a:latin typeface="Glacial Indifference Bold"/>
              </a:rPr>
              <a:t>statistics['Range'] = </a:t>
            </a:r>
            <a:r>
              <a:rPr lang="en-US" sz="1600" dirty="0" err="1">
                <a:solidFill>
                  <a:srgbClr val="FFFFFF"/>
                </a:solidFill>
                <a:latin typeface="Glacial Indifference Bold"/>
              </a:rPr>
              <a:t>range_values</a:t>
            </a:r>
            <a:endParaRPr lang="en-US" sz="1600" dirty="0">
              <a:solidFill>
                <a:srgbClr val="FFFFFF"/>
              </a:solidFill>
              <a:latin typeface="Glacial Indifference Bold"/>
            </a:endParaRPr>
          </a:p>
          <a:p>
            <a:pPr marL="647702" lvl="1" indent="-323851">
              <a:lnSpc>
                <a:spcPts val="3030"/>
              </a:lnSpc>
              <a:buFont typeface="Arial"/>
              <a:buChar char="•"/>
            </a:pPr>
            <a:r>
              <a:rPr lang="en-US" sz="1600" dirty="0">
                <a:solidFill>
                  <a:srgbClr val="FFFFFF"/>
                </a:solidFill>
                <a:latin typeface="Glacial Indifference Bold"/>
              </a:rPr>
              <a:t>statistics['Variance'] = variance</a:t>
            </a:r>
          </a:p>
          <a:p>
            <a:pPr marL="647702" lvl="1" indent="-323851">
              <a:lnSpc>
                <a:spcPts val="3030"/>
              </a:lnSpc>
              <a:buFont typeface="Arial"/>
              <a:buChar char="•"/>
            </a:pPr>
            <a:r>
              <a:rPr lang="en-US" sz="1600" dirty="0">
                <a:solidFill>
                  <a:srgbClr val="FFFFFF"/>
                </a:solidFill>
                <a:latin typeface="Glacial Indifference Bold"/>
              </a:rPr>
              <a:t>statistics['Standard Deviation'] = </a:t>
            </a:r>
            <a:r>
              <a:rPr lang="en-US" sz="1600" dirty="0" err="1">
                <a:solidFill>
                  <a:srgbClr val="FFFFFF"/>
                </a:solidFill>
                <a:latin typeface="Glacial Indifference Bold"/>
              </a:rPr>
              <a:t>standard_deviation</a:t>
            </a:r>
            <a:endParaRPr lang="en-US" sz="1600" dirty="0">
              <a:solidFill>
                <a:srgbClr val="FFFFFF"/>
              </a:solidFill>
              <a:latin typeface="Glacial Indifference Bold"/>
            </a:endParaRPr>
          </a:p>
          <a:p>
            <a:pPr marL="647702" lvl="1" indent="-323851">
              <a:lnSpc>
                <a:spcPts val="3030"/>
              </a:lnSpc>
              <a:buFont typeface="Arial"/>
              <a:buChar char="•"/>
            </a:pPr>
            <a:r>
              <a:rPr lang="en-US" sz="1600" dirty="0">
                <a:solidFill>
                  <a:srgbClr val="FFFFFF"/>
                </a:solidFill>
                <a:latin typeface="Glacial Indifference Bold"/>
              </a:rPr>
              <a:t>statistics['Skewness'] = skewness</a:t>
            </a:r>
          </a:p>
          <a:p>
            <a:pPr marL="647702" lvl="1" indent="-323851">
              <a:lnSpc>
                <a:spcPts val="3030"/>
              </a:lnSpc>
              <a:buFont typeface="Arial"/>
              <a:buChar char="•"/>
            </a:pPr>
            <a:r>
              <a:rPr lang="en-US" sz="1600" dirty="0">
                <a:solidFill>
                  <a:srgbClr val="FFFFFF"/>
                </a:solidFill>
                <a:latin typeface="Glacial Indifference Bold"/>
              </a:rPr>
              <a:t>statistics['Kurtosis'] = kurtosis</a:t>
            </a:r>
          </a:p>
          <a:p>
            <a:pPr marL="647702" lvl="1" indent="-323851">
              <a:lnSpc>
                <a:spcPts val="3030"/>
              </a:lnSpc>
              <a:buFont typeface="Arial"/>
              <a:buChar char="•"/>
            </a:pPr>
            <a:r>
              <a:rPr lang="en-US" sz="1600" dirty="0">
                <a:solidFill>
                  <a:srgbClr val="FFFFFF"/>
                </a:solidFill>
                <a:latin typeface="Glacial Indifference Bold"/>
              </a:rPr>
              <a:t>print(statistics)</a:t>
            </a:r>
          </a:p>
          <a:p>
            <a:pPr marL="647702" lvl="1" indent="-323851">
              <a:lnSpc>
                <a:spcPts val="3030"/>
              </a:lnSpc>
              <a:buFont typeface="Arial"/>
              <a:buChar char="•"/>
            </a:pPr>
            <a:r>
              <a:rPr lang="en-US" sz="1600" dirty="0">
                <a:solidFill>
                  <a:srgbClr val="FFFFFF"/>
                </a:solidFill>
                <a:latin typeface="Glacial Indifference Bold"/>
              </a:rPr>
              <a:t>Through these scenarios, the objective is to showcase the significance of these statistical tools in extrapolating insights from limited but</a:t>
            </a:r>
          </a:p>
          <a:p>
            <a:pPr marL="323851" lvl="1">
              <a:lnSpc>
                <a:spcPts val="3030"/>
              </a:lnSpc>
            </a:pPr>
            <a:r>
              <a:rPr lang="en-US" sz="1600" dirty="0">
                <a:solidFill>
                  <a:srgbClr val="FFFFFF"/>
                </a:solidFill>
                <a:latin typeface="Glacial Indifference Bold"/>
              </a:rPr>
              <a:t>     representative samples, thereby enabling data-driven decision-making and enhancing the understanding of larger datasets in real-world applications.</a:t>
            </a:r>
          </a:p>
          <a:p>
            <a:pPr marL="0" indent="0">
              <a:lnSpc>
                <a:spcPts val="5468"/>
              </a:lnSpc>
              <a:buNone/>
            </a:pPr>
            <a:endParaRPr lang="en-US" sz="4374" dirty="0"/>
          </a:p>
        </p:txBody>
      </p:sp>
      <p:sp>
        <p:nvSpPr>
          <p:cNvPr id="6" name="Text 4"/>
          <p:cNvSpPr/>
          <p:nvPr/>
        </p:nvSpPr>
        <p:spPr>
          <a:xfrm>
            <a:off x="2570559" y="2715339"/>
            <a:ext cx="2232660" cy="347186"/>
          </a:xfrm>
          <a:prstGeom prst="rect">
            <a:avLst/>
          </a:prstGeom>
          <a:noFill/>
          <a:ln/>
        </p:spPr>
        <p:txBody>
          <a:bodyPr wrap="none" rtlCol="0" anchor="t"/>
          <a:lstStyle/>
          <a:p>
            <a:pPr marL="0" indent="0">
              <a:lnSpc>
                <a:spcPts val="2734"/>
              </a:lnSpc>
              <a:buNone/>
            </a:pPr>
            <a:endParaRPr lang="en-US" sz="2187" dirty="0"/>
          </a:p>
        </p:txBody>
      </p:sp>
      <p:sp>
        <p:nvSpPr>
          <p:cNvPr id="7" name="Text 5"/>
          <p:cNvSpPr/>
          <p:nvPr/>
        </p:nvSpPr>
        <p:spPr>
          <a:xfrm>
            <a:off x="2570559" y="3284696"/>
            <a:ext cx="4411385" cy="1066205"/>
          </a:xfrm>
          <a:prstGeom prst="rect">
            <a:avLst/>
          </a:prstGeom>
          <a:noFill/>
          <a:ln/>
        </p:spPr>
        <p:txBody>
          <a:bodyPr wrap="square" rtlCol="0" anchor="t"/>
          <a:lstStyle/>
          <a:p>
            <a:pPr marL="0" indent="0">
              <a:lnSpc>
                <a:spcPts val="2799"/>
              </a:lnSpc>
              <a:buNone/>
            </a:pPr>
            <a:endParaRPr lang="en-US" sz="1750" dirty="0"/>
          </a:p>
        </p:txBody>
      </p:sp>
      <p:sp>
        <p:nvSpPr>
          <p:cNvPr id="9" name="Text 7"/>
          <p:cNvSpPr/>
          <p:nvPr/>
        </p:nvSpPr>
        <p:spPr>
          <a:xfrm>
            <a:off x="7648456" y="2715339"/>
            <a:ext cx="2221944" cy="347186"/>
          </a:xfrm>
          <a:prstGeom prst="rect">
            <a:avLst/>
          </a:prstGeom>
          <a:noFill/>
          <a:ln/>
        </p:spPr>
        <p:txBody>
          <a:bodyPr wrap="none" rtlCol="0" anchor="t"/>
          <a:lstStyle/>
          <a:p>
            <a:pPr marL="0" indent="0">
              <a:lnSpc>
                <a:spcPts val="2734"/>
              </a:lnSpc>
              <a:buNone/>
            </a:pPr>
            <a:endParaRPr lang="en-US" sz="2187" dirty="0"/>
          </a:p>
        </p:txBody>
      </p:sp>
      <p:sp>
        <p:nvSpPr>
          <p:cNvPr id="10" name="Text 8"/>
          <p:cNvSpPr/>
          <p:nvPr/>
        </p:nvSpPr>
        <p:spPr>
          <a:xfrm>
            <a:off x="7648456" y="3284696"/>
            <a:ext cx="4411385" cy="1066205"/>
          </a:xfrm>
          <a:prstGeom prst="rect">
            <a:avLst/>
          </a:prstGeom>
          <a:noFill/>
          <a:ln/>
        </p:spPr>
        <p:txBody>
          <a:bodyPr wrap="square" rtlCol="0" anchor="t"/>
          <a:lstStyle/>
          <a:p>
            <a:pPr marL="0" indent="0">
              <a:lnSpc>
                <a:spcPts val="2799"/>
              </a:lnSpc>
              <a:buNone/>
            </a:pPr>
            <a:endParaRPr lang="en-US" sz="1750" dirty="0"/>
          </a:p>
        </p:txBody>
      </p:sp>
      <p:sp>
        <p:nvSpPr>
          <p:cNvPr id="12" name="Text 10"/>
          <p:cNvSpPr/>
          <p:nvPr/>
        </p:nvSpPr>
        <p:spPr>
          <a:xfrm>
            <a:off x="2570559" y="5017413"/>
            <a:ext cx="2221944" cy="347186"/>
          </a:xfrm>
          <a:prstGeom prst="rect">
            <a:avLst/>
          </a:prstGeom>
          <a:noFill/>
          <a:ln/>
        </p:spPr>
        <p:txBody>
          <a:bodyPr wrap="none" rtlCol="0" anchor="t"/>
          <a:lstStyle/>
          <a:p>
            <a:pPr marL="0" indent="0">
              <a:lnSpc>
                <a:spcPts val="2734"/>
              </a:lnSpc>
              <a:buNone/>
            </a:pPr>
            <a:endParaRPr lang="en-US" sz="2187" dirty="0"/>
          </a:p>
        </p:txBody>
      </p:sp>
      <p:sp>
        <p:nvSpPr>
          <p:cNvPr id="13" name="Text 11"/>
          <p:cNvSpPr/>
          <p:nvPr/>
        </p:nvSpPr>
        <p:spPr>
          <a:xfrm>
            <a:off x="2570559" y="5586770"/>
            <a:ext cx="4411385" cy="1066205"/>
          </a:xfrm>
          <a:prstGeom prst="rect">
            <a:avLst/>
          </a:prstGeom>
          <a:noFill/>
          <a:ln/>
        </p:spPr>
        <p:txBody>
          <a:bodyPr wrap="square" rtlCol="0" anchor="t"/>
          <a:lstStyle/>
          <a:p>
            <a:pPr marL="0" indent="0">
              <a:lnSpc>
                <a:spcPts val="2799"/>
              </a:lnSpc>
              <a:buNone/>
            </a:pPr>
            <a:endParaRPr lang="en-US" sz="1750" dirty="0"/>
          </a:p>
        </p:txBody>
      </p:sp>
      <p:sp>
        <p:nvSpPr>
          <p:cNvPr id="15" name="Text 13"/>
          <p:cNvSpPr/>
          <p:nvPr/>
        </p:nvSpPr>
        <p:spPr>
          <a:xfrm>
            <a:off x="7648456" y="5017413"/>
            <a:ext cx="2221944" cy="347186"/>
          </a:xfrm>
          <a:prstGeom prst="rect">
            <a:avLst/>
          </a:prstGeom>
          <a:noFill/>
          <a:ln/>
        </p:spPr>
        <p:txBody>
          <a:bodyPr wrap="none" rtlCol="0" anchor="t"/>
          <a:lstStyle/>
          <a:p>
            <a:pPr marL="0" indent="0">
              <a:lnSpc>
                <a:spcPts val="2734"/>
              </a:lnSpc>
              <a:buNone/>
            </a:pPr>
            <a:endParaRPr lang="en-US" sz="2187" dirty="0"/>
          </a:p>
        </p:txBody>
      </p:sp>
      <p:sp>
        <p:nvSpPr>
          <p:cNvPr id="16" name="Text 14"/>
          <p:cNvSpPr/>
          <p:nvPr/>
        </p:nvSpPr>
        <p:spPr>
          <a:xfrm>
            <a:off x="7648456" y="5586770"/>
            <a:ext cx="4411385" cy="1066205"/>
          </a:xfrm>
          <a:prstGeom prst="rect">
            <a:avLst/>
          </a:prstGeom>
          <a:noFill/>
          <a:ln/>
        </p:spPr>
        <p:txBody>
          <a:bodyPr wrap="square" rtlCol="0" anchor="t"/>
          <a:lstStyle/>
          <a:p>
            <a:pPr marL="0" indent="0">
              <a:lnSpc>
                <a:spcPts val="2799"/>
              </a:lnSpc>
              <a:buNone/>
            </a:pP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txBody>
          <a:bodyPr/>
          <a:lstStyle/>
          <a:p>
            <a:endParaRPr lang="en-IN" dirty="0"/>
          </a:p>
        </p:txBody>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299085" y="469523"/>
            <a:ext cx="6400800" cy="694373"/>
          </a:xfrm>
          <a:prstGeom prst="rect">
            <a:avLst/>
          </a:prstGeom>
          <a:noFill/>
          <a:ln/>
        </p:spPr>
        <p:txBody>
          <a:bodyPr wrap="none" rtlCol="0" anchor="t"/>
          <a:lstStyle/>
          <a:p>
            <a:pPr marL="0" indent="0">
              <a:lnSpc>
                <a:spcPts val="5468"/>
              </a:lnSpc>
              <a:buNone/>
            </a:pPr>
            <a:r>
              <a:rPr lang="en-US" sz="4374" b="1" dirty="0">
                <a:solidFill>
                  <a:srgbClr val="FFFFFF"/>
                </a:solidFill>
                <a:latin typeface="Syne" pitchFamily="34" charset="0"/>
                <a:ea typeface="Syne" pitchFamily="34" charset="-122"/>
              </a:rPr>
              <a:t>Exploratory Data Analysis</a:t>
            </a:r>
            <a:endParaRPr lang="en-US" sz="4374" dirty="0"/>
          </a:p>
        </p:txBody>
      </p:sp>
      <p:sp>
        <p:nvSpPr>
          <p:cNvPr id="9" name="Text 6"/>
          <p:cNvSpPr/>
          <p:nvPr/>
        </p:nvSpPr>
        <p:spPr>
          <a:xfrm>
            <a:off x="1101626" y="1955483"/>
            <a:ext cx="129540" cy="416481"/>
          </a:xfrm>
          <a:prstGeom prst="rect">
            <a:avLst/>
          </a:prstGeom>
          <a:noFill/>
          <a:ln/>
        </p:spPr>
        <p:txBody>
          <a:bodyPr wrap="none" rtlCol="0" anchor="t"/>
          <a:lstStyle/>
          <a:p>
            <a:pPr marL="0" indent="0" algn="ctr">
              <a:lnSpc>
                <a:spcPts val="3281"/>
              </a:lnSpc>
              <a:buNone/>
            </a:pPr>
            <a:endParaRPr lang="en-US" sz="2624" dirty="0"/>
          </a:p>
        </p:txBody>
      </p:sp>
      <p:sp>
        <p:nvSpPr>
          <p:cNvPr id="11" name="Text 8"/>
          <p:cNvSpPr/>
          <p:nvPr/>
        </p:nvSpPr>
        <p:spPr>
          <a:xfrm>
            <a:off x="79514" y="1282149"/>
            <a:ext cx="10793896" cy="6828182"/>
          </a:xfrm>
          <a:prstGeom prst="rect">
            <a:avLst/>
          </a:prstGeom>
          <a:noFill/>
          <a:ln/>
        </p:spPr>
        <p:txBody>
          <a:bodyPr wrap="none" rtlCol="0" anchor="t"/>
          <a:lstStyle/>
          <a:p>
            <a:pPr>
              <a:lnSpc>
                <a:spcPts val="2799"/>
              </a:lnSpc>
            </a:pPr>
            <a:r>
              <a:rPr lang="en-US" sz="1600" dirty="0">
                <a:solidFill>
                  <a:schemeClr val="bg1"/>
                </a:solidFill>
                <a:latin typeface="Quicksand Bold" panose="020B0604020202020204" charset="0"/>
              </a:rPr>
              <a:t>      1. Data Cleaning:</a:t>
            </a:r>
          </a:p>
          <a:p>
            <a:pPr>
              <a:lnSpc>
                <a:spcPts val="2799"/>
              </a:lnSpc>
            </a:pPr>
            <a:r>
              <a:rPr lang="en-US" sz="1600" dirty="0">
                <a:solidFill>
                  <a:schemeClr val="bg1"/>
                </a:solidFill>
                <a:latin typeface="Quicksand Bold" panose="020B0604020202020204" charset="0"/>
              </a:rPr>
              <a:t>      This involves handling missing values, dealing with outliers, and removing duplicates</a:t>
            </a:r>
          </a:p>
          <a:p>
            <a:pPr>
              <a:lnSpc>
                <a:spcPts val="2799"/>
              </a:lnSpc>
            </a:pPr>
            <a:r>
              <a:rPr lang="en-US" sz="1600" dirty="0">
                <a:solidFill>
                  <a:schemeClr val="bg1"/>
                </a:solidFill>
                <a:latin typeface="Quicksand Bold" panose="020B0604020202020204" charset="0"/>
              </a:rPr>
              <a:t>      to ensure the data is in a suitable format for analysis.</a:t>
            </a:r>
          </a:p>
          <a:p>
            <a:pPr>
              <a:lnSpc>
                <a:spcPts val="2799"/>
              </a:lnSpc>
            </a:pPr>
            <a:r>
              <a:rPr lang="en-US" sz="1400" dirty="0">
                <a:solidFill>
                  <a:schemeClr val="bg1"/>
                </a:solidFill>
                <a:latin typeface="Quicksand Bold" panose="020B0604020202020204" charset="0"/>
              </a:rPr>
              <a:t>       2. Descriptive Statistics: </a:t>
            </a:r>
          </a:p>
          <a:p>
            <a:pPr>
              <a:lnSpc>
                <a:spcPts val="2799"/>
              </a:lnSpc>
            </a:pPr>
            <a:r>
              <a:rPr lang="en-US" sz="1400" dirty="0">
                <a:solidFill>
                  <a:schemeClr val="bg1"/>
                </a:solidFill>
                <a:latin typeface="Quicksand Bold" panose="020B0604020202020204" charset="0"/>
              </a:rPr>
              <a:t>       You calculate and analyze measures of central tendency (such as mean, median, and mode) </a:t>
            </a:r>
          </a:p>
          <a:p>
            <a:pPr marL="323957" lvl="1">
              <a:lnSpc>
                <a:spcPts val="3031"/>
              </a:lnSpc>
            </a:pPr>
            <a:r>
              <a:rPr lang="en-US" sz="1400" dirty="0">
                <a:solidFill>
                  <a:schemeClr val="bg1"/>
                </a:solidFill>
                <a:latin typeface="Quicksand Bold" panose="020B0604020202020204" charset="0"/>
              </a:rPr>
              <a:t>and measures of dispersion (such as range, variance, and standard deviation) to understand the distribution</a:t>
            </a:r>
          </a:p>
          <a:p>
            <a:pPr marL="323957" lvl="1">
              <a:lnSpc>
                <a:spcPts val="3031"/>
              </a:lnSpc>
            </a:pPr>
            <a:r>
              <a:rPr lang="en-US" sz="1400" dirty="0">
                <a:solidFill>
                  <a:schemeClr val="bg1"/>
                </a:solidFill>
                <a:latin typeface="Quicksand Bold" panose="020B0604020202020204" charset="0"/>
              </a:rPr>
              <a:t> and variability of the data.</a:t>
            </a:r>
          </a:p>
          <a:p>
            <a:pPr marL="323957" lvl="1">
              <a:lnSpc>
                <a:spcPts val="3031"/>
              </a:lnSpc>
            </a:pPr>
            <a:r>
              <a:rPr lang="en-US" sz="1400" dirty="0">
                <a:solidFill>
                  <a:schemeClr val="bg1"/>
                </a:solidFill>
                <a:latin typeface="Quicksand Bold" panose="020B0604020202020204" charset="0"/>
              </a:rPr>
              <a:t>3. Data Visualization: </a:t>
            </a:r>
          </a:p>
          <a:p>
            <a:pPr marL="323957" lvl="1">
              <a:lnSpc>
                <a:spcPts val="3031"/>
              </a:lnSpc>
            </a:pPr>
            <a:r>
              <a:rPr lang="en-US" sz="1400" dirty="0">
                <a:solidFill>
                  <a:schemeClr val="bg1"/>
                </a:solidFill>
                <a:latin typeface="Quicksand Bold" panose="020B0604020202020204" charset="0"/>
              </a:rPr>
              <a:t>This step involves creating visual representations of the data using plots, charts, and graphs. Common visualizations</a:t>
            </a:r>
          </a:p>
          <a:p>
            <a:pPr marL="323957" lvl="1">
              <a:lnSpc>
                <a:spcPts val="3031"/>
              </a:lnSpc>
            </a:pPr>
            <a:r>
              <a:rPr lang="en-US" sz="1400" dirty="0">
                <a:solidFill>
                  <a:schemeClr val="bg1"/>
                </a:solidFill>
                <a:latin typeface="Quicksand Bold" panose="020B0604020202020204" charset="0"/>
              </a:rPr>
              <a:t> include bar plots, histograms, scatter plots, box plots, and heatmaps. Visualizations help in identifying patterns, trends, and </a:t>
            </a:r>
          </a:p>
          <a:p>
            <a:pPr marL="323957" lvl="1">
              <a:lnSpc>
                <a:spcPts val="3031"/>
              </a:lnSpc>
            </a:pPr>
            <a:r>
              <a:rPr lang="en-US" sz="1400" dirty="0">
                <a:solidFill>
                  <a:schemeClr val="bg1"/>
                </a:solidFill>
                <a:latin typeface="Quicksand Bold" panose="020B0604020202020204" charset="0"/>
              </a:rPr>
              <a:t>relationships within the data.</a:t>
            </a:r>
          </a:p>
          <a:p>
            <a:pPr marL="323957" lvl="1">
              <a:lnSpc>
                <a:spcPts val="3031"/>
              </a:lnSpc>
            </a:pPr>
            <a:r>
              <a:rPr lang="en-US" sz="1400" dirty="0">
                <a:solidFill>
                  <a:schemeClr val="bg1"/>
                </a:solidFill>
                <a:latin typeface="Quicksand Bold" panose="020B0604020202020204" charset="0"/>
              </a:rPr>
              <a:t>4. Correlation Analysis:</a:t>
            </a:r>
          </a:p>
          <a:p>
            <a:pPr marL="323957" lvl="1">
              <a:lnSpc>
                <a:spcPts val="3031"/>
              </a:lnSpc>
            </a:pPr>
            <a:r>
              <a:rPr lang="en-US" sz="1400" dirty="0">
                <a:solidFill>
                  <a:schemeClr val="bg1"/>
                </a:solidFill>
                <a:latin typeface="Quicksand Bold" panose="020B0604020202020204" charset="0"/>
              </a:rPr>
              <a:t> You examine the relationships between variables to determine if there are any significant associations</a:t>
            </a:r>
          </a:p>
          <a:p>
            <a:pPr marL="323957" lvl="1">
              <a:lnSpc>
                <a:spcPts val="3031"/>
              </a:lnSpc>
            </a:pPr>
            <a:r>
              <a:rPr lang="en-US" sz="1400" dirty="0">
                <a:solidFill>
                  <a:schemeClr val="bg1"/>
                </a:solidFill>
                <a:latin typeface="Quicksand Bold" panose="020B0604020202020204" charset="0"/>
              </a:rPr>
              <a:t> or dependencies. This can be done by calculating correlation coefficients or creating scatter plots.</a:t>
            </a:r>
          </a:p>
          <a:p>
            <a:pPr marL="323957" lvl="1">
              <a:lnSpc>
                <a:spcPts val="3031"/>
              </a:lnSpc>
            </a:pPr>
            <a:r>
              <a:rPr lang="en-US" sz="1400" dirty="0">
                <a:solidFill>
                  <a:schemeClr val="bg1"/>
                </a:solidFill>
                <a:latin typeface="Quicksand Bold" panose="020B0604020202020204" charset="0"/>
              </a:rPr>
              <a:t>5. Feature Engineering:</a:t>
            </a:r>
          </a:p>
          <a:p>
            <a:pPr marL="323957" lvl="1">
              <a:lnSpc>
                <a:spcPts val="3031"/>
              </a:lnSpc>
            </a:pPr>
            <a:r>
              <a:rPr lang="en-US" sz="1400" dirty="0">
                <a:solidFill>
                  <a:schemeClr val="bg1"/>
                </a:solidFill>
                <a:latin typeface="Quicksand Bold" panose="020B0604020202020204" charset="0"/>
              </a:rPr>
              <a:t> This involves creating new features or transforming existing ones to extract more meaningful information</a:t>
            </a:r>
          </a:p>
          <a:p>
            <a:pPr marL="323957" lvl="1">
              <a:lnSpc>
                <a:spcPts val="3031"/>
              </a:lnSpc>
            </a:pPr>
            <a:r>
              <a:rPr lang="en-US" sz="1400" dirty="0">
                <a:solidFill>
                  <a:schemeClr val="bg1"/>
                </a:solidFill>
                <a:latin typeface="Quicksand Bold" panose="020B0604020202020204" charset="0"/>
              </a:rPr>
              <a:t> from the data. Feature engineering can help in improving the performance of machine learning models</a:t>
            </a:r>
            <a:r>
              <a:rPr lang="en-US" sz="1400" dirty="0">
                <a:solidFill>
                  <a:schemeClr val="bg1"/>
                </a:solidFill>
                <a:latin typeface="Quicksand" panose="020B0604020202020204" charset="0"/>
              </a:rPr>
              <a:t>.</a:t>
            </a:r>
          </a:p>
          <a:p>
            <a:pPr>
              <a:lnSpc>
                <a:spcPts val="2799"/>
              </a:lnSpc>
            </a:pPr>
            <a:endParaRPr lang="en-US" sz="1400" dirty="0">
              <a:solidFill>
                <a:schemeClr val="bg1"/>
              </a:solidFill>
              <a:latin typeface="Quicksand Bold" panose="020B0604020202020204" charset="0"/>
            </a:endParaRPr>
          </a:p>
          <a:p>
            <a:pPr>
              <a:lnSpc>
                <a:spcPts val="2799"/>
              </a:lnSpc>
            </a:pPr>
            <a:r>
              <a:rPr lang="en-US" sz="1400" dirty="0">
                <a:solidFill>
                  <a:schemeClr val="bg1"/>
                </a:solidFill>
                <a:latin typeface="Quicksand Bold" panose="020B0604020202020204" charset="0"/>
              </a:rPr>
              <a:t>   </a:t>
            </a:r>
          </a:p>
          <a:p>
            <a:pPr marL="0" indent="0" algn="l">
              <a:lnSpc>
                <a:spcPts val="2799"/>
              </a:lnSpc>
              <a:buNone/>
            </a:pPr>
            <a:endParaRPr lang="en-US" sz="1750" dirty="0">
              <a:solidFill>
                <a:schemeClr val="bg1"/>
              </a:solidFill>
            </a:endParaRPr>
          </a:p>
        </p:txBody>
      </p:sp>
      <p:sp>
        <p:nvSpPr>
          <p:cNvPr id="14" name="Text 11"/>
          <p:cNvSpPr/>
          <p:nvPr/>
        </p:nvSpPr>
        <p:spPr>
          <a:xfrm>
            <a:off x="1063526" y="3955137"/>
            <a:ext cx="205740" cy="416481"/>
          </a:xfrm>
          <a:prstGeom prst="rect">
            <a:avLst/>
          </a:prstGeom>
          <a:noFill/>
          <a:ln/>
        </p:spPr>
        <p:txBody>
          <a:bodyPr wrap="none" rtlCol="0" anchor="t"/>
          <a:lstStyle/>
          <a:p>
            <a:pPr marL="0" indent="0" algn="ctr">
              <a:lnSpc>
                <a:spcPts val="3281"/>
              </a:lnSpc>
              <a:buNone/>
            </a:pPr>
            <a:endParaRPr lang="en-US" sz="2624" dirty="0"/>
          </a:p>
        </p:txBody>
      </p:sp>
      <p:sp>
        <p:nvSpPr>
          <p:cNvPr id="15" name="Text 12"/>
          <p:cNvSpPr/>
          <p:nvPr/>
        </p:nvSpPr>
        <p:spPr>
          <a:xfrm>
            <a:off x="2388513" y="3962043"/>
            <a:ext cx="2221944" cy="347186"/>
          </a:xfrm>
          <a:prstGeom prst="rect">
            <a:avLst/>
          </a:prstGeom>
          <a:noFill/>
          <a:ln/>
        </p:spPr>
        <p:txBody>
          <a:bodyPr wrap="none" rtlCol="0" anchor="t"/>
          <a:lstStyle/>
          <a:p>
            <a:pPr marL="0" indent="0" algn="l">
              <a:lnSpc>
                <a:spcPts val="2734"/>
              </a:lnSpc>
              <a:buNone/>
            </a:pPr>
            <a:endParaRPr lang="en-US" sz="2187" dirty="0"/>
          </a:p>
        </p:txBody>
      </p:sp>
      <p:sp>
        <p:nvSpPr>
          <p:cNvPr id="19" name="Text 16"/>
          <p:cNvSpPr/>
          <p:nvPr/>
        </p:nvSpPr>
        <p:spPr>
          <a:xfrm>
            <a:off x="1059716" y="5954792"/>
            <a:ext cx="213360" cy="416481"/>
          </a:xfrm>
          <a:prstGeom prst="rect">
            <a:avLst/>
          </a:prstGeom>
          <a:noFill/>
          <a:ln/>
        </p:spPr>
        <p:txBody>
          <a:bodyPr wrap="none" rtlCol="0" anchor="t"/>
          <a:lstStyle/>
          <a:p>
            <a:pPr marL="0" indent="0" algn="ctr">
              <a:lnSpc>
                <a:spcPts val="3281"/>
              </a:lnSpc>
              <a:buNone/>
            </a:pPr>
            <a:endParaRPr lang="en-US" sz="262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sp>
        <p:nvSpPr>
          <p:cNvPr id="4" name="Text 2"/>
          <p:cNvSpPr/>
          <p:nvPr/>
        </p:nvSpPr>
        <p:spPr>
          <a:xfrm>
            <a:off x="2348389" y="1278850"/>
            <a:ext cx="5570220" cy="694373"/>
          </a:xfrm>
          <a:prstGeom prst="rect">
            <a:avLst/>
          </a:prstGeom>
          <a:noFill/>
          <a:ln/>
        </p:spPr>
        <p:txBody>
          <a:bodyPr wrap="none" rtlCol="0" anchor="t"/>
          <a:lstStyle/>
          <a:p>
            <a:pPr marL="0" indent="0">
              <a:lnSpc>
                <a:spcPts val="5468"/>
              </a:lnSpc>
              <a:buNone/>
            </a:pPr>
            <a:r>
              <a:rPr lang="en-US" sz="4374" b="1" dirty="0">
                <a:solidFill>
                  <a:srgbClr val="FFFFFF"/>
                </a:solidFill>
                <a:latin typeface="Syne" pitchFamily="34" charset="0"/>
                <a:ea typeface="Syne" pitchFamily="34" charset="-122"/>
                <a:cs typeface="Syne" pitchFamily="34" charset="-120"/>
              </a:rPr>
              <a:t>Data Visualization</a:t>
            </a:r>
            <a:endParaRPr lang="en-US" sz="4374" dirty="0"/>
          </a:p>
        </p:txBody>
      </p:sp>
      <p:pic>
        <p:nvPicPr>
          <p:cNvPr id="5" name="Image 0" descr="preencoded.png"/>
          <p:cNvPicPr>
            <a:picLocks noChangeAspect="1"/>
          </p:cNvPicPr>
          <p:nvPr/>
        </p:nvPicPr>
        <p:blipFill>
          <a:blip r:embed="rId3"/>
          <a:stretch>
            <a:fillRect/>
          </a:stretch>
        </p:blipFill>
        <p:spPr>
          <a:xfrm>
            <a:off x="2348389" y="2417564"/>
            <a:ext cx="3088958" cy="1909048"/>
          </a:xfrm>
          <a:prstGeom prst="rect">
            <a:avLst/>
          </a:prstGeom>
        </p:spPr>
      </p:pic>
      <p:sp>
        <p:nvSpPr>
          <p:cNvPr id="6" name="Text 3"/>
          <p:cNvSpPr/>
          <p:nvPr/>
        </p:nvSpPr>
        <p:spPr>
          <a:xfrm>
            <a:off x="2348389" y="4604266"/>
            <a:ext cx="2621280" cy="347186"/>
          </a:xfrm>
          <a:prstGeom prst="rect">
            <a:avLst/>
          </a:prstGeom>
          <a:noFill/>
          <a:ln/>
        </p:spPr>
        <p:txBody>
          <a:bodyPr wrap="none" rtlCol="0" anchor="t"/>
          <a:lstStyle/>
          <a:p>
            <a:pPr marL="0" indent="0" algn="l">
              <a:lnSpc>
                <a:spcPts val="2734"/>
              </a:lnSpc>
              <a:buNone/>
            </a:pPr>
            <a:r>
              <a:rPr lang="en-US" sz="2187" b="1" dirty="0">
                <a:solidFill>
                  <a:srgbClr val="FFFFFF"/>
                </a:solidFill>
                <a:latin typeface="Syne" pitchFamily="34" charset="0"/>
                <a:ea typeface="Syne" pitchFamily="34" charset="-122"/>
                <a:cs typeface="Syne" pitchFamily="34" charset="-120"/>
              </a:rPr>
              <a:t>Categorical Data</a:t>
            </a:r>
            <a:endParaRPr lang="en-US" sz="2187" dirty="0"/>
          </a:p>
        </p:txBody>
      </p:sp>
      <p:sp>
        <p:nvSpPr>
          <p:cNvPr id="7" name="Text 4"/>
          <p:cNvSpPr/>
          <p:nvPr/>
        </p:nvSpPr>
        <p:spPr>
          <a:xfrm>
            <a:off x="2348389" y="5173623"/>
            <a:ext cx="3088958" cy="1421606"/>
          </a:xfrm>
          <a:prstGeom prst="rect">
            <a:avLst/>
          </a:prstGeom>
          <a:noFill/>
          <a:ln/>
        </p:spPr>
        <p:txBody>
          <a:bodyPr wrap="square" rtlCol="0" anchor="t"/>
          <a:lstStyle/>
          <a:p>
            <a:pPr marL="0" indent="0" algn="l">
              <a:lnSpc>
                <a:spcPts val="2799"/>
              </a:lnSpc>
              <a:buNone/>
            </a:pPr>
            <a:r>
              <a:rPr lang="en-US" sz="1750" dirty="0">
                <a:solidFill>
                  <a:srgbClr val="D9E1FF"/>
                </a:solidFill>
                <a:latin typeface="Arimo" pitchFamily="34" charset="0"/>
                <a:ea typeface="Arimo" pitchFamily="34" charset="-122"/>
                <a:cs typeface="Arimo" pitchFamily="34" charset="-120"/>
              </a:rPr>
              <a:t>Bar charts, pie charts and stacked bar charts are used to display categorical data distributions and comparisons.</a:t>
            </a:r>
            <a:endParaRPr lang="en-US" sz="1750" dirty="0"/>
          </a:p>
        </p:txBody>
      </p:sp>
      <p:pic>
        <p:nvPicPr>
          <p:cNvPr id="8" name="Image 1" descr="preencoded.png"/>
          <p:cNvPicPr>
            <a:picLocks noChangeAspect="1"/>
          </p:cNvPicPr>
          <p:nvPr/>
        </p:nvPicPr>
        <p:blipFill>
          <a:blip r:embed="rId4"/>
          <a:stretch>
            <a:fillRect/>
          </a:stretch>
        </p:blipFill>
        <p:spPr>
          <a:xfrm>
            <a:off x="5770602" y="2417564"/>
            <a:ext cx="3088958" cy="1909048"/>
          </a:xfrm>
          <a:prstGeom prst="rect">
            <a:avLst/>
          </a:prstGeom>
        </p:spPr>
      </p:pic>
      <p:sp>
        <p:nvSpPr>
          <p:cNvPr id="9" name="Text 5"/>
          <p:cNvSpPr/>
          <p:nvPr/>
        </p:nvSpPr>
        <p:spPr>
          <a:xfrm>
            <a:off x="5770602" y="4604266"/>
            <a:ext cx="2430780" cy="347186"/>
          </a:xfrm>
          <a:prstGeom prst="rect">
            <a:avLst/>
          </a:prstGeom>
          <a:noFill/>
          <a:ln/>
        </p:spPr>
        <p:txBody>
          <a:bodyPr wrap="none" rtlCol="0" anchor="t"/>
          <a:lstStyle/>
          <a:p>
            <a:pPr marL="0" indent="0" algn="l">
              <a:lnSpc>
                <a:spcPts val="2734"/>
              </a:lnSpc>
              <a:buNone/>
            </a:pPr>
            <a:r>
              <a:rPr lang="en-US" sz="2187" b="1" dirty="0">
                <a:solidFill>
                  <a:srgbClr val="FFFFFF"/>
                </a:solidFill>
                <a:latin typeface="Syne" pitchFamily="34" charset="0"/>
                <a:ea typeface="Syne" pitchFamily="34" charset="-122"/>
                <a:cs typeface="Syne" pitchFamily="34" charset="-120"/>
              </a:rPr>
              <a:t>Numerical Data</a:t>
            </a:r>
            <a:endParaRPr lang="en-US" sz="2187" dirty="0"/>
          </a:p>
        </p:txBody>
      </p:sp>
      <p:sp>
        <p:nvSpPr>
          <p:cNvPr id="10" name="Text 6"/>
          <p:cNvSpPr/>
          <p:nvPr/>
        </p:nvSpPr>
        <p:spPr>
          <a:xfrm>
            <a:off x="5770602" y="5173623"/>
            <a:ext cx="3088958" cy="1421606"/>
          </a:xfrm>
          <a:prstGeom prst="rect">
            <a:avLst/>
          </a:prstGeom>
          <a:noFill/>
          <a:ln/>
        </p:spPr>
        <p:txBody>
          <a:bodyPr wrap="square" rtlCol="0" anchor="t"/>
          <a:lstStyle/>
          <a:p>
            <a:pPr marL="0" indent="0" algn="l">
              <a:lnSpc>
                <a:spcPts val="2799"/>
              </a:lnSpc>
              <a:buNone/>
            </a:pPr>
            <a:r>
              <a:rPr lang="en-US" sz="1750" dirty="0">
                <a:solidFill>
                  <a:srgbClr val="D9E1FF"/>
                </a:solidFill>
                <a:latin typeface="Arimo" pitchFamily="34" charset="0"/>
                <a:ea typeface="Arimo" pitchFamily="34" charset="-122"/>
                <a:cs typeface="Arimo" pitchFamily="34" charset="-120"/>
              </a:rPr>
              <a:t>Scatter plots, line graphs and histograms are used to represent numerical data distributions and relationships.</a:t>
            </a:r>
            <a:endParaRPr lang="en-US" sz="1750" dirty="0"/>
          </a:p>
        </p:txBody>
      </p:sp>
      <p:pic>
        <p:nvPicPr>
          <p:cNvPr id="11" name="Image 2" descr="preencoded.png"/>
          <p:cNvPicPr>
            <a:picLocks noChangeAspect="1"/>
          </p:cNvPicPr>
          <p:nvPr/>
        </p:nvPicPr>
        <p:blipFill>
          <a:blip r:embed="rId5"/>
          <a:stretch>
            <a:fillRect/>
          </a:stretch>
        </p:blipFill>
        <p:spPr>
          <a:xfrm>
            <a:off x="9192816" y="2417564"/>
            <a:ext cx="3089077" cy="1909167"/>
          </a:xfrm>
          <a:prstGeom prst="rect">
            <a:avLst/>
          </a:prstGeom>
        </p:spPr>
      </p:pic>
      <p:sp>
        <p:nvSpPr>
          <p:cNvPr id="12" name="Text 7"/>
          <p:cNvSpPr/>
          <p:nvPr/>
        </p:nvSpPr>
        <p:spPr>
          <a:xfrm>
            <a:off x="9192816" y="4604385"/>
            <a:ext cx="2221944" cy="347186"/>
          </a:xfrm>
          <a:prstGeom prst="rect">
            <a:avLst/>
          </a:prstGeom>
          <a:noFill/>
          <a:ln/>
        </p:spPr>
        <p:txBody>
          <a:bodyPr wrap="none" rtlCol="0" anchor="t"/>
          <a:lstStyle/>
          <a:p>
            <a:pPr marL="0" indent="0" algn="l">
              <a:lnSpc>
                <a:spcPts val="2734"/>
              </a:lnSpc>
              <a:buNone/>
            </a:pPr>
            <a:r>
              <a:rPr lang="en-US" sz="2187" b="1" dirty="0">
                <a:solidFill>
                  <a:srgbClr val="FFFFFF"/>
                </a:solidFill>
                <a:latin typeface="Syne" pitchFamily="34" charset="0"/>
                <a:ea typeface="Syne" pitchFamily="34" charset="-122"/>
                <a:cs typeface="Syne" pitchFamily="34" charset="-120"/>
              </a:rPr>
              <a:t>Heat Maps</a:t>
            </a:r>
            <a:endParaRPr lang="en-US" sz="2187" dirty="0"/>
          </a:p>
        </p:txBody>
      </p:sp>
      <p:sp>
        <p:nvSpPr>
          <p:cNvPr id="13" name="Text 8"/>
          <p:cNvSpPr/>
          <p:nvPr/>
        </p:nvSpPr>
        <p:spPr>
          <a:xfrm>
            <a:off x="9192816" y="5173742"/>
            <a:ext cx="3089077" cy="1777008"/>
          </a:xfrm>
          <a:prstGeom prst="rect">
            <a:avLst/>
          </a:prstGeom>
          <a:noFill/>
          <a:ln/>
        </p:spPr>
        <p:txBody>
          <a:bodyPr wrap="square" rtlCol="0" anchor="t"/>
          <a:lstStyle/>
          <a:p>
            <a:pPr marL="0" indent="0" algn="l">
              <a:lnSpc>
                <a:spcPts val="2799"/>
              </a:lnSpc>
              <a:buNone/>
            </a:pPr>
            <a:r>
              <a:rPr lang="en-US" sz="1750" dirty="0">
                <a:solidFill>
                  <a:srgbClr val="D9E1FF"/>
                </a:solidFill>
                <a:latin typeface="Arimo" pitchFamily="34" charset="0"/>
                <a:ea typeface="Arimo" pitchFamily="34" charset="-122"/>
                <a:cs typeface="Arimo" pitchFamily="34" charset="-120"/>
              </a:rPr>
              <a:t>Heat maps are used to represent data distributions over 2D or 3D space. They are useful for visualizing large datasets.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0C0A33">
              <a:alpha val="80000"/>
            </a:srgbClr>
          </a:solidFill>
          <a:ln/>
        </p:spPr>
        <p:txBody>
          <a:bodyPr/>
          <a:lstStyle/>
          <a:p>
            <a:endParaRPr lang="en-IN" dirty="0"/>
          </a:p>
        </p:txBody>
      </p:sp>
      <p:sp>
        <p:nvSpPr>
          <p:cNvPr id="6" name="Text 3"/>
          <p:cNvSpPr/>
          <p:nvPr/>
        </p:nvSpPr>
        <p:spPr>
          <a:xfrm>
            <a:off x="266669" y="175098"/>
            <a:ext cx="6080760" cy="694373"/>
          </a:xfrm>
          <a:prstGeom prst="rect">
            <a:avLst/>
          </a:prstGeom>
          <a:noFill/>
          <a:ln/>
        </p:spPr>
        <p:txBody>
          <a:bodyPr wrap="none" rtlCol="0" anchor="t"/>
          <a:lstStyle/>
          <a:p>
            <a:pPr marL="0" indent="0">
              <a:lnSpc>
                <a:spcPts val="5468"/>
              </a:lnSpc>
              <a:buNone/>
            </a:pPr>
            <a:r>
              <a:rPr lang="en-US" sz="4374" b="1" dirty="0">
                <a:solidFill>
                  <a:srgbClr val="FFFFFF"/>
                </a:solidFill>
                <a:latin typeface="Syne" pitchFamily="34" charset="0"/>
                <a:ea typeface="Syne" pitchFamily="34" charset="-122"/>
                <a:cs typeface="Syne" pitchFamily="34" charset="-120"/>
              </a:rPr>
              <a:t>Scenario 1:</a:t>
            </a:r>
          </a:p>
          <a:p>
            <a:pPr marL="0" indent="0">
              <a:lnSpc>
                <a:spcPts val="5468"/>
              </a:lnSpc>
              <a:buNone/>
            </a:pPr>
            <a:r>
              <a:rPr lang="en-US" sz="4374" b="1" dirty="0">
                <a:solidFill>
                  <a:srgbClr val="FFFFFF"/>
                </a:solidFill>
                <a:latin typeface="Syne" pitchFamily="34" charset="0"/>
                <a:ea typeface="Syne" pitchFamily="34" charset="-122"/>
                <a:cs typeface="Syne" pitchFamily="34" charset="-120"/>
              </a:rPr>
              <a:t>Estimating Total Spend in Cities</a:t>
            </a:r>
          </a:p>
          <a:p>
            <a:pPr marL="0" indent="0">
              <a:lnSpc>
                <a:spcPts val="5468"/>
              </a:lnSpc>
              <a:buNone/>
            </a:pPr>
            <a:endParaRPr lang="en-US" sz="4374" dirty="0"/>
          </a:p>
        </p:txBody>
      </p:sp>
      <p:sp>
        <p:nvSpPr>
          <p:cNvPr id="12" name="Text 9"/>
          <p:cNvSpPr/>
          <p:nvPr/>
        </p:nvSpPr>
        <p:spPr>
          <a:xfrm>
            <a:off x="8537138" y="2982635"/>
            <a:ext cx="3744754" cy="1066205"/>
          </a:xfrm>
          <a:prstGeom prst="rect">
            <a:avLst/>
          </a:prstGeom>
          <a:noFill/>
          <a:ln/>
        </p:spPr>
        <p:txBody>
          <a:bodyPr wrap="square" rtlCol="0" anchor="t"/>
          <a:lstStyle/>
          <a:p>
            <a:pPr marL="0" indent="0" algn="l">
              <a:lnSpc>
                <a:spcPts val="2799"/>
              </a:lnSpc>
              <a:buNone/>
            </a:pPr>
            <a:endParaRPr lang="en-US" sz="1750" dirty="0"/>
          </a:p>
        </p:txBody>
      </p:sp>
      <p:sp>
        <p:nvSpPr>
          <p:cNvPr id="17" name="Text 14"/>
          <p:cNvSpPr/>
          <p:nvPr/>
        </p:nvSpPr>
        <p:spPr>
          <a:xfrm>
            <a:off x="266669" y="1669928"/>
            <a:ext cx="14188633" cy="7185031"/>
          </a:xfrm>
          <a:prstGeom prst="rect">
            <a:avLst/>
          </a:prstGeom>
          <a:noFill/>
          <a:ln/>
        </p:spPr>
        <p:txBody>
          <a:bodyPr wrap="square" rtlCol="0" anchor="t"/>
          <a:lstStyle/>
          <a:p>
            <a:pPr algn="l">
              <a:buFont typeface="+mj-lt"/>
              <a:buAutoNum type="arabicPeriod"/>
            </a:pPr>
            <a:r>
              <a:rPr lang="en-US" sz="2000" b="0" i="0" dirty="0">
                <a:solidFill>
                  <a:srgbClr val="D1D5DB"/>
                </a:solidFill>
                <a:effectLst/>
                <a:latin typeface="__Inter_a64ecd"/>
              </a:rPr>
              <a:t>Understand the Dataset: The given dataset contains information about various customers including their Age, Annual Income, Spending Score (out of 100), and whether they use the internet to shop or not.</a:t>
            </a:r>
          </a:p>
          <a:p>
            <a:pPr algn="l">
              <a:buFont typeface="+mj-lt"/>
              <a:buAutoNum type="arabicPeriod"/>
            </a:pPr>
            <a:r>
              <a:rPr lang="en-US" sz="2000" b="0" i="0" dirty="0">
                <a:solidFill>
                  <a:srgbClr val="D1D5DB"/>
                </a:solidFill>
                <a:effectLst/>
                <a:latin typeface="__Inter_a64ecd"/>
              </a:rPr>
              <a:t>Data Analysis: Start by analyzing the dataset to identify patterns, relationships, and potential predictors for customer spending. This may involve creating descriptive statistics, correlations, and other relevant plots.</a:t>
            </a:r>
          </a:p>
          <a:p>
            <a:pPr algn="l">
              <a:buFont typeface="+mj-lt"/>
              <a:buAutoNum type="arabicPeriod"/>
            </a:pPr>
            <a:r>
              <a:rPr lang="en-US" sz="2000" b="0" i="0" dirty="0">
                <a:solidFill>
                  <a:srgbClr val="D1D5DB"/>
                </a:solidFill>
                <a:effectLst/>
                <a:latin typeface="__Inter_a64ecd"/>
              </a:rPr>
              <a:t>Data Preprocessing: Ensure the data is in a suitable format for analysis. This may involve cleaning the data (e.g., handling missing values, correcting data types, etc.), normalizing the data (e.g., scaling the values of different features to a similar range), and converting categorical variables into dummy variables or numerical equivalent.</a:t>
            </a:r>
          </a:p>
          <a:p>
            <a:pPr algn="l">
              <a:buFont typeface="+mj-lt"/>
              <a:buAutoNum type="arabicPeriod"/>
            </a:pPr>
            <a:r>
              <a:rPr lang="en-US" sz="2000" b="0" i="0" dirty="0">
                <a:solidFill>
                  <a:srgbClr val="D1D5DB"/>
                </a:solidFill>
                <a:effectLst/>
                <a:latin typeface="__Inter_a64ecd"/>
              </a:rPr>
              <a:t>Feature Selection: Select the most important features (or predictors) that are likely to influence customer spending. This can be achieved using methods such as correlation analysis, chi-square tests, or machine learning algorithms like Random Forest.</a:t>
            </a:r>
          </a:p>
          <a:p>
            <a:pPr algn="l">
              <a:buFont typeface="+mj-lt"/>
              <a:buAutoNum type="arabicPeriod"/>
            </a:pPr>
            <a:r>
              <a:rPr lang="en-US" sz="2000" b="0" i="0" dirty="0">
                <a:solidFill>
                  <a:srgbClr val="D1D5DB"/>
                </a:solidFill>
                <a:effectLst/>
                <a:latin typeface="__Inter_a64ecd"/>
              </a:rPr>
              <a:t>Model Building: Build a machine learning model that can predict customer spending based on the selected features. You can start with simple algorithms like Linear Regression and then progress to more complex algorithms like Random Forest, </a:t>
            </a:r>
            <a:r>
              <a:rPr lang="en-US" sz="2000" b="0" i="0" dirty="0" err="1">
                <a:solidFill>
                  <a:srgbClr val="D1D5DB"/>
                </a:solidFill>
                <a:effectLst/>
                <a:latin typeface="__Inter_a64ecd"/>
              </a:rPr>
              <a:t>XGBoost</a:t>
            </a:r>
            <a:r>
              <a:rPr lang="en-US" sz="2000" b="0" i="0" dirty="0">
                <a:solidFill>
                  <a:srgbClr val="D1D5DB"/>
                </a:solidFill>
                <a:effectLst/>
                <a:latin typeface="__Inter_a64ecd"/>
              </a:rPr>
              <a:t>, or Neural Networks.</a:t>
            </a:r>
          </a:p>
          <a:p>
            <a:pPr algn="l">
              <a:buFont typeface="+mj-lt"/>
              <a:buAutoNum type="arabicPeriod"/>
            </a:pPr>
            <a:r>
              <a:rPr lang="en-US" sz="2000" b="0" i="0" dirty="0">
                <a:solidFill>
                  <a:srgbClr val="D1D5DB"/>
                </a:solidFill>
                <a:effectLst/>
                <a:latin typeface="__Inter_a64ecd"/>
              </a:rPr>
              <a:t>Model Training and Testing: Split the dataset into a training set and a testing set. Use the training set to train the model and the testing set to evaluate its performance. Adjust the model parameters based on the results and retrain the model.</a:t>
            </a:r>
          </a:p>
          <a:p>
            <a:pPr algn="l">
              <a:buFont typeface="+mj-lt"/>
              <a:buAutoNum type="arabicPeriod"/>
            </a:pPr>
            <a:r>
              <a:rPr lang="en-US" sz="2000" b="0" i="0" dirty="0">
                <a:solidFill>
                  <a:srgbClr val="D1D5DB"/>
                </a:solidFill>
                <a:effectLst/>
                <a:latin typeface="__Inter_a64ecd"/>
              </a:rPr>
              <a:t>Model Interpretation: Understand the relationship between the predictors and the target variable by interpreting the coefficients of the trained model.</a:t>
            </a:r>
          </a:p>
          <a:p>
            <a:pPr algn="l">
              <a:buFont typeface="+mj-lt"/>
              <a:buAutoNum type="arabicPeriod"/>
            </a:pPr>
            <a:r>
              <a:rPr lang="en-US" sz="2000" b="0" i="0" dirty="0">
                <a:solidFill>
                  <a:srgbClr val="D1D5DB"/>
                </a:solidFill>
                <a:effectLst/>
                <a:latin typeface="__Inter_a64ecd"/>
              </a:rPr>
              <a:t>Predict Customer Spending: Using the trained model, predict the 'Total Spend' for a new customer with given attributes</a:t>
            </a:r>
          </a:p>
          <a:p>
            <a:pPr marL="0" indent="0" algn="r">
              <a:lnSpc>
                <a:spcPts val="2799"/>
              </a:lnSpc>
              <a:buNone/>
            </a:pPr>
            <a:endParaRPr lang="en-US" sz="1750" dirty="0"/>
          </a:p>
        </p:txBody>
      </p:sp>
      <p:sp>
        <p:nvSpPr>
          <p:cNvPr id="20" name="Text 17"/>
          <p:cNvSpPr/>
          <p:nvPr/>
        </p:nvSpPr>
        <p:spPr>
          <a:xfrm>
            <a:off x="7208341" y="4845963"/>
            <a:ext cx="213360" cy="416481"/>
          </a:xfrm>
          <a:prstGeom prst="rect">
            <a:avLst/>
          </a:prstGeom>
          <a:noFill/>
          <a:ln/>
        </p:spPr>
        <p:txBody>
          <a:bodyPr wrap="none" rtlCol="0" anchor="t"/>
          <a:lstStyle/>
          <a:p>
            <a:pPr marL="0" indent="0" algn="ctr">
              <a:lnSpc>
                <a:spcPts val="3281"/>
              </a:lnSpc>
              <a:buNone/>
            </a:pPr>
            <a:r>
              <a:rPr lang="en-US" sz="2624" b="1" dirty="0">
                <a:solidFill>
                  <a:srgbClr val="FFFFFF"/>
                </a:solidFill>
                <a:latin typeface="Syne" pitchFamily="34" charset="0"/>
                <a:ea typeface="Syne" pitchFamily="34" charset="-122"/>
                <a:cs typeface="Syne" pitchFamily="34" charset="-120"/>
              </a:rPr>
              <a:t> </a:t>
            </a:r>
            <a:endParaRPr lang="en-US" sz="2624" dirty="0"/>
          </a:p>
        </p:txBody>
      </p:sp>
      <p:sp>
        <p:nvSpPr>
          <p:cNvPr id="22" name="Text 19"/>
          <p:cNvSpPr/>
          <p:nvPr/>
        </p:nvSpPr>
        <p:spPr>
          <a:xfrm>
            <a:off x="8537138" y="5422225"/>
            <a:ext cx="3744754" cy="1421606"/>
          </a:xfrm>
          <a:prstGeom prst="rect">
            <a:avLst/>
          </a:prstGeom>
          <a:noFill/>
          <a:ln/>
        </p:spPr>
        <p:txBody>
          <a:bodyPr wrap="square" rtlCol="0" anchor="t"/>
          <a:lstStyle/>
          <a:p>
            <a:pPr marL="0" indent="0" algn="l">
              <a:lnSpc>
                <a:spcPts val="2799"/>
              </a:lnSpc>
              <a:buNone/>
            </a:pP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sp>
        <p:nvSpPr>
          <p:cNvPr id="5" name="Text 2"/>
          <p:cNvSpPr/>
          <p:nvPr/>
        </p:nvSpPr>
        <p:spPr>
          <a:xfrm>
            <a:off x="188849" y="50848"/>
            <a:ext cx="6141720" cy="694373"/>
          </a:xfrm>
          <a:prstGeom prst="rect">
            <a:avLst/>
          </a:prstGeom>
          <a:noFill/>
          <a:ln/>
        </p:spPr>
        <p:txBody>
          <a:bodyPr wrap="none" rtlCol="0" anchor="t"/>
          <a:lstStyle/>
          <a:p>
            <a:pPr marL="0" indent="0">
              <a:lnSpc>
                <a:spcPts val="5468"/>
              </a:lnSpc>
              <a:buNone/>
            </a:pPr>
            <a:r>
              <a:rPr lang="en-US" sz="4374" b="1" dirty="0">
                <a:solidFill>
                  <a:srgbClr val="FFFFFF"/>
                </a:solidFill>
                <a:latin typeface="Syne" pitchFamily="34" charset="0"/>
                <a:ea typeface="Syne" pitchFamily="34" charset="-122"/>
                <a:cs typeface="Syne" pitchFamily="34" charset="-120"/>
              </a:rPr>
              <a:t>Scenario 2:</a:t>
            </a:r>
          </a:p>
          <a:p>
            <a:pPr marL="0" indent="0">
              <a:lnSpc>
                <a:spcPts val="5468"/>
              </a:lnSpc>
              <a:buNone/>
            </a:pPr>
            <a:r>
              <a:rPr lang="en-US" sz="4374" b="1" dirty="0">
                <a:solidFill>
                  <a:srgbClr val="FFFFFF"/>
                </a:solidFill>
                <a:latin typeface="Syne" pitchFamily="34" charset="0"/>
                <a:ea typeface="Syne" pitchFamily="34" charset="-122"/>
              </a:rPr>
              <a:t>Evaluating Unit Price Variability for Item Price</a:t>
            </a:r>
            <a:endParaRPr lang="en-US" sz="4374" dirty="0"/>
          </a:p>
        </p:txBody>
      </p:sp>
      <p:sp>
        <p:nvSpPr>
          <p:cNvPr id="7" name="Text 4"/>
          <p:cNvSpPr/>
          <p:nvPr/>
        </p:nvSpPr>
        <p:spPr>
          <a:xfrm>
            <a:off x="2570559" y="4666417"/>
            <a:ext cx="2598420" cy="347186"/>
          </a:xfrm>
          <a:prstGeom prst="rect">
            <a:avLst/>
          </a:prstGeom>
          <a:noFill/>
          <a:ln/>
        </p:spPr>
        <p:txBody>
          <a:bodyPr wrap="none" rtlCol="0" anchor="t"/>
          <a:lstStyle/>
          <a:p>
            <a:pPr marL="0" indent="0">
              <a:lnSpc>
                <a:spcPts val="2734"/>
              </a:lnSpc>
              <a:buNone/>
            </a:pPr>
            <a:endParaRPr lang="en-US" sz="2187" dirty="0"/>
          </a:p>
        </p:txBody>
      </p:sp>
      <p:sp>
        <p:nvSpPr>
          <p:cNvPr id="8" name="Text 5"/>
          <p:cNvSpPr/>
          <p:nvPr/>
        </p:nvSpPr>
        <p:spPr>
          <a:xfrm>
            <a:off x="119271" y="1570383"/>
            <a:ext cx="14411738" cy="6530008"/>
          </a:xfrm>
          <a:prstGeom prst="rect">
            <a:avLst/>
          </a:prstGeom>
          <a:noFill/>
          <a:ln/>
        </p:spPr>
        <p:txBody>
          <a:bodyPr wrap="square" rtlCol="0" anchor="t"/>
          <a:lstStyle/>
          <a:p>
            <a:pPr marL="265853" lvl="1">
              <a:lnSpc>
                <a:spcPts val="2955"/>
              </a:lnSpc>
            </a:pPr>
            <a:r>
              <a:rPr lang="en-US" sz="1800" dirty="0">
                <a:solidFill>
                  <a:schemeClr val="bg1"/>
                </a:solidFill>
                <a:latin typeface="Quicksand Bold"/>
              </a:rPr>
              <a:t>1. Data Preparation: Gather the relevant data that includes information about item types and their corresponding unit prices. Ensure the data is clean, complete, and in a suitable format for analysis.</a:t>
            </a:r>
          </a:p>
          <a:p>
            <a:pPr marL="265853" lvl="1">
              <a:lnSpc>
                <a:spcPts val="2955"/>
              </a:lnSpc>
            </a:pPr>
            <a:r>
              <a:rPr lang="en-US" sz="1800" dirty="0">
                <a:solidFill>
                  <a:schemeClr val="bg1"/>
                </a:solidFill>
                <a:latin typeface="Quicksand Bold"/>
              </a:rPr>
              <a:t>2. Data Exploration: Perform exploratory data analysis (EDA) to understand the distribution and variability of unit prices across different item types. This may involve visualizations, descriptive statistics, and comparative analysis.</a:t>
            </a:r>
          </a:p>
          <a:p>
            <a:pPr marL="265853" lvl="1">
              <a:lnSpc>
                <a:spcPts val="2955"/>
              </a:lnSpc>
            </a:pPr>
            <a:r>
              <a:rPr lang="en-US" sz="1800" dirty="0">
                <a:solidFill>
                  <a:schemeClr val="bg1"/>
                </a:solidFill>
                <a:latin typeface="Quicksand Bold"/>
              </a:rPr>
              <a:t>3. Grouping by Item Type: Group the data by item type and calculate summary statistics for unit prices within each group. This can include measures such as mean, median, standard deviation, minimum, and maximum.</a:t>
            </a:r>
          </a:p>
          <a:p>
            <a:pPr marL="265853" lvl="1">
              <a:lnSpc>
                <a:spcPts val="2955"/>
              </a:lnSpc>
            </a:pPr>
            <a:r>
              <a:rPr lang="en-US" sz="1800" dirty="0">
                <a:solidFill>
                  <a:schemeClr val="bg1"/>
                </a:solidFill>
                <a:latin typeface="Quicksand Bold"/>
              </a:rPr>
              <a:t>4. Visualize the Variability: Create visualizations, such as box plots or violin plots, to compare the unit price distributions across different item types. This will help in assessing the variability and identifying any outliers or patterns.</a:t>
            </a:r>
          </a:p>
          <a:p>
            <a:pPr marL="265853" lvl="1">
              <a:lnSpc>
                <a:spcPts val="2955"/>
              </a:lnSpc>
            </a:pPr>
            <a:r>
              <a:rPr lang="en-US" sz="1800" dirty="0">
                <a:solidFill>
                  <a:schemeClr val="bg1"/>
                </a:solidFill>
                <a:latin typeface="Quicksand Bold"/>
              </a:rPr>
              <a:t>5. Statistical Analysis: Conduct statistical tests, such as analysis of variance (ANOVA) or Kruskal-Wallis test, to determine if there are significant differences in unit prices among the different item types. This will provide insights into the variability and help in making statistical inferences.</a:t>
            </a:r>
          </a:p>
          <a:p>
            <a:pPr marL="265853" lvl="1">
              <a:lnSpc>
                <a:spcPts val="2955"/>
              </a:lnSpc>
            </a:pPr>
            <a:r>
              <a:rPr lang="en-US" sz="1800" dirty="0">
                <a:solidFill>
                  <a:schemeClr val="bg1"/>
                </a:solidFill>
                <a:latin typeface="Quicksand Bold"/>
              </a:rPr>
              <a:t>6. Interpretation and Conclusion: Analyze the results obtained from the data exploration and statistical analysis. Summarize the findings regarding the variability in unit prices for different item types and draw conclusions based on the evidence.</a:t>
            </a:r>
          </a:p>
          <a:p>
            <a:pPr marL="265853" lvl="1">
              <a:lnSpc>
                <a:spcPts val="2955"/>
              </a:lnSpc>
            </a:pPr>
            <a:r>
              <a:rPr lang="en-US" sz="1800" dirty="0">
                <a:solidFill>
                  <a:schemeClr val="bg1"/>
                </a:solidFill>
                <a:latin typeface="Quicksand Bold"/>
              </a:rPr>
              <a:t>It's important to note that the specific techniques and visualizations used may vary depending on the nature of the data and the research question at hand. Adjust the steps and analysis accordingly to fit your specific dataset and objectives.</a:t>
            </a:r>
          </a:p>
          <a:p>
            <a:pPr marL="0" indent="0">
              <a:lnSpc>
                <a:spcPts val="2799"/>
              </a:lnSpc>
              <a:buNone/>
            </a:pPr>
            <a:endParaRPr lang="en-US" sz="1750" dirty="0"/>
          </a:p>
        </p:txBody>
      </p:sp>
      <p:sp>
        <p:nvSpPr>
          <p:cNvPr id="10" name="Text 7"/>
          <p:cNvSpPr/>
          <p:nvPr/>
        </p:nvSpPr>
        <p:spPr>
          <a:xfrm>
            <a:off x="5955744" y="4666417"/>
            <a:ext cx="2689860" cy="347186"/>
          </a:xfrm>
          <a:prstGeom prst="rect">
            <a:avLst/>
          </a:prstGeom>
          <a:noFill/>
          <a:ln/>
        </p:spPr>
        <p:txBody>
          <a:bodyPr wrap="none" rtlCol="0" anchor="t"/>
          <a:lstStyle/>
          <a:p>
            <a:pPr marL="0" indent="0">
              <a:lnSpc>
                <a:spcPts val="2734"/>
              </a:lnSpc>
              <a:buNone/>
            </a:pPr>
            <a:endParaRPr lang="en-US" sz="2187"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sp>
        <p:nvSpPr>
          <p:cNvPr id="5" name="Text 2"/>
          <p:cNvSpPr/>
          <p:nvPr/>
        </p:nvSpPr>
        <p:spPr>
          <a:xfrm>
            <a:off x="694687" y="585020"/>
            <a:ext cx="4443889" cy="694373"/>
          </a:xfrm>
          <a:prstGeom prst="rect">
            <a:avLst/>
          </a:prstGeom>
          <a:noFill/>
          <a:ln/>
        </p:spPr>
        <p:txBody>
          <a:bodyPr wrap="none" rtlCol="0" anchor="t"/>
          <a:lstStyle/>
          <a:p>
            <a:pPr marL="0" indent="0">
              <a:lnSpc>
                <a:spcPts val="5468"/>
              </a:lnSpc>
              <a:buNone/>
            </a:pPr>
            <a:r>
              <a:rPr lang="en-US" sz="4374" b="1" dirty="0">
                <a:solidFill>
                  <a:srgbClr val="FFFFFF"/>
                </a:solidFill>
                <a:latin typeface="Syne" pitchFamily="34" charset="0"/>
                <a:ea typeface="Syne" pitchFamily="34" charset="-122"/>
              </a:rPr>
              <a:t>Units:</a:t>
            </a:r>
            <a:endParaRPr lang="en-US" sz="4374" dirty="0"/>
          </a:p>
        </p:txBody>
      </p:sp>
      <p:sp>
        <p:nvSpPr>
          <p:cNvPr id="6" name="Text 3"/>
          <p:cNvSpPr/>
          <p:nvPr/>
        </p:nvSpPr>
        <p:spPr>
          <a:xfrm>
            <a:off x="2348389" y="1478604"/>
            <a:ext cx="9933503" cy="6303523"/>
          </a:xfrm>
          <a:prstGeom prst="rect">
            <a:avLst/>
          </a:prstGeom>
          <a:noFill/>
          <a:ln/>
        </p:spPr>
        <p:txBody>
          <a:bodyPr wrap="square" rtlCol="0" anchor="t"/>
          <a:lstStyle/>
          <a:p>
            <a:pPr algn="ctr">
              <a:lnSpc>
                <a:spcPts val="3639"/>
              </a:lnSpc>
            </a:pPr>
            <a:r>
              <a:rPr lang="en-US" sz="1800" dirty="0">
                <a:solidFill>
                  <a:schemeClr val="bg1"/>
                </a:solidFill>
              </a:rPr>
              <a:t>Measures of Central Tendency:</a:t>
            </a:r>
          </a:p>
          <a:p>
            <a:pPr algn="ctr">
              <a:lnSpc>
                <a:spcPts val="3639"/>
              </a:lnSpc>
            </a:pPr>
            <a:r>
              <a:rPr lang="en-US" sz="1800" dirty="0">
                <a:solidFill>
                  <a:schemeClr val="bg1"/>
                </a:solidFill>
              </a:rPr>
              <a:t> Mean: 31.5</a:t>
            </a:r>
          </a:p>
          <a:p>
            <a:pPr algn="ctr">
              <a:lnSpc>
                <a:spcPts val="3639"/>
              </a:lnSpc>
            </a:pPr>
            <a:r>
              <a:rPr lang="en-US" sz="1800" dirty="0">
                <a:solidFill>
                  <a:schemeClr val="bg1"/>
                </a:solidFill>
              </a:rPr>
              <a:t>Median: 31.5</a:t>
            </a:r>
          </a:p>
          <a:p>
            <a:pPr algn="ctr">
              <a:lnSpc>
                <a:spcPts val="3639"/>
              </a:lnSpc>
            </a:pPr>
            <a:r>
              <a:rPr lang="en-US" sz="1800" dirty="0">
                <a:solidFill>
                  <a:schemeClr val="bg1"/>
                </a:solidFill>
              </a:rPr>
              <a:t>Mode: 29</a:t>
            </a:r>
          </a:p>
          <a:p>
            <a:pPr algn="ctr">
              <a:lnSpc>
                <a:spcPts val="3639"/>
              </a:lnSpc>
            </a:pPr>
            <a:r>
              <a:rPr lang="en-US" sz="1800" dirty="0">
                <a:solidFill>
                  <a:schemeClr val="bg1"/>
                </a:solidFill>
              </a:rPr>
              <a:t>Measures of Variability:</a:t>
            </a:r>
          </a:p>
          <a:p>
            <a:pPr algn="ctr">
              <a:lnSpc>
                <a:spcPts val="3639"/>
              </a:lnSpc>
            </a:pPr>
            <a:r>
              <a:rPr lang="en-US" sz="1800" dirty="0">
                <a:solidFill>
                  <a:schemeClr val="bg1"/>
                </a:solidFill>
              </a:rPr>
              <a:t> Range: 5</a:t>
            </a:r>
          </a:p>
          <a:p>
            <a:pPr algn="ctr">
              <a:lnSpc>
                <a:spcPts val="3639"/>
              </a:lnSpc>
            </a:pPr>
            <a:r>
              <a:rPr lang="en-US" sz="1800" dirty="0">
                <a:solidFill>
                  <a:schemeClr val="bg1"/>
                </a:solidFill>
              </a:rPr>
              <a:t>Variance: 12.5</a:t>
            </a:r>
          </a:p>
          <a:p>
            <a:pPr algn="ctr">
              <a:lnSpc>
                <a:spcPts val="3639"/>
              </a:lnSpc>
            </a:pPr>
            <a:r>
              <a:rPr lang="en-US" sz="1800" dirty="0">
                <a:solidFill>
                  <a:schemeClr val="bg1"/>
                </a:solidFill>
              </a:rPr>
              <a:t>Standard Deviation: 3.5355339059327378</a:t>
            </a:r>
          </a:p>
          <a:p>
            <a:pPr algn="ctr">
              <a:lnSpc>
                <a:spcPts val="3639"/>
              </a:lnSpc>
            </a:pPr>
            <a:r>
              <a:rPr lang="en-US" sz="1800" dirty="0">
                <a:solidFill>
                  <a:schemeClr val="bg1"/>
                </a:solidFill>
              </a:rPr>
              <a:t> IQR: 2.5</a:t>
            </a:r>
          </a:p>
          <a:p>
            <a:pPr algn="ctr">
              <a:lnSpc>
                <a:spcPts val="3639"/>
              </a:lnSpc>
            </a:pPr>
            <a:r>
              <a:rPr lang="en-US" sz="1800" dirty="0">
                <a:solidFill>
                  <a:schemeClr val="bg1"/>
                </a:solidFill>
              </a:rPr>
              <a:t> Shape of the Distribution: </a:t>
            </a:r>
          </a:p>
          <a:p>
            <a:pPr algn="ctr">
              <a:lnSpc>
                <a:spcPts val="3639"/>
              </a:lnSpc>
            </a:pPr>
            <a:r>
              <a:rPr lang="en-US" sz="1800" dirty="0">
                <a:solidFill>
                  <a:schemeClr val="bg1"/>
                </a:solidFill>
              </a:rPr>
              <a:t>Skewness: nan</a:t>
            </a:r>
          </a:p>
          <a:p>
            <a:pPr algn="ctr">
              <a:lnSpc>
                <a:spcPts val="3639"/>
              </a:lnSpc>
            </a:pPr>
            <a:r>
              <a:rPr lang="en-US" sz="1800" dirty="0">
                <a:solidFill>
                  <a:schemeClr val="bg1"/>
                </a:solidFill>
              </a:rPr>
              <a:t>Kurtosis: nan</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sp>
        <p:nvSpPr>
          <p:cNvPr id="4" name="Text 2"/>
          <p:cNvSpPr/>
          <p:nvPr/>
        </p:nvSpPr>
        <p:spPr>
          <a:xfrm>
            <a:off x="4897967" y="3248395"/>
            <a:ext cx="4834466" cy="1077729"/>
          </a:xfrm>
          <a:prstGeom prst="rect">
            <a:avLst/>
          </a:prstGeom>
          <a:noFill/>
          <a:ln/>
        </p:spPr>
        <p:txBody>
          <a:bodyPr wrap="none" rtlCol="0" anchor="t"/>
          <a:lstStyle/>
          <a:p>
            <a:pPr marL="0" indent="0">
              <a:lnSpc>
                <a:spcPts val="5468"/>
              </a:lnSpc>
              <a:buNone/>
            </a:pPr>
            <a:r>
              <a:rPr lang="en-US" sz="4374" b="1" dirty="0">
                <a:solidFill>
                  <a:srgbClr val="FFFFFF"/>
                </a:solidFill>
                <a:latin typeface="Syne" pitchFamily="34" charset="0"/>
                <a:ea typeface="Syne" pitchFamily="34" charset="-122"/>
                <a:cs typeface="Syne" pitchFamily="34" charset="-120"/>
              </a:rPr>
              <a:t>         </a:t>
            </a:r>
            <a:r>
              <a:rPr lang="en-US" sz="9600" b="1" dirty="0">
                <a:solidFill>
                  <a:srgbClr val="FFFFFF"/>
                </a:solidFill>
                <a:latin typeface="Syne" pitchFamily="34" charset="0"/>
                <a:ea typeface="Syne" pitchFamily="34" charset="-122"/>
                <a:cs typeface="Syne" pitchFamily="34" charset="-120"/>
              </a:rPr>
              <a:t>THANK</a:t>
            </a:r>
          </a:p>
          <a:p>
            <a:pPr marL="0" indent="0">
              <a:lnSpc>
                <a:spcPts val="5468"/>
              </a:lnSpc>
              <a:buNone/>
            </a:pPr>
            <a:endParaRPr lang="en-US" sz="9600" b="1" dirty="0">
              <a:solidFill>
                <a:srgbClr val="FFFFFF"/>
              </a:solidFill>
              <a:latin typeface="Syne" pitchFamily="34" charset="0"/>
              <a:ea typeface="Syne" pitchFamily="34" charset="-122"/>
              <a:cs typeface="Syne" pitchFamily="34" charset="-120"/>
            </a:endParaRPr>
          </a:p>
          <a:p>
            <a:pPr marL="0" indent="0">
              <a:lnSpc>
                <a:spcPts val="5468"/>
              </a:lnSpc>
              <a:buNone/>
            </a:pPr>
            <a:r>
              <a:rPr lang="en-US" sz="9600" b="1" dirty="0">
                <a:solidFill>
                  <a:srgbClr val="FFFFFF"/>
                </a:solidFill>
                <a:latin typeface="Syne" pitchFamily="34" charset="0"/>
                <a:ea typeface="Syne" pitchFamily="34" charset="-122"/>
              </a:rPr>
              <a:t>      YOU!</a:t>
            </a:r>
            <a:endParaRPr lang="en-US" sz="9600" dirty="0"/>
          </a:p>
        </p:txBody>
      </p:sp>
      <p:sp>
        <p:nvSpPr>
          <p:cNvPr id="5" name="Text 3"/>
          <p:cNvSpPr/>
          <p:nvPr/>
        </p:nvSpPr>
        <p:spPr>
          <a:xfrm>
            <a:off x="2703790" y="4062174"/>
            <a:ext cx="9578102" cy="355402"/>
          </a:xfrm>
          <a:prstGeom prst="rect">
            <a:avLst/>
          </a:prstGeom>
          <a:noFill/>
          <a:ln/>
        </p:spPr>
        <p:txBody>
          <a:bodyPr wrap="none" rtlCol="0" anchor="t"/>
          <a:lstStyle/>
          <a:p>
            <a:pPr algn="l">
              <a:lnSpc>
                <a:spcPts val="2799"/>
              </a:lnSpc>
              <a:buSzPct val="100000"/>
            </a:pPr>
            <a:endParaRPr lang="en-US" sz="1750" dirty="0"/>
          </a:p>
        </p:txBody>
      </p:sp>
      <p:sp>
        <p:nvSpPr>
          <p:cNvPr id="6" name="Text 4"/>
          <p:cNvSpPr/>
          <p:nvPr/>
        </p:nvSpPr>
        <p:spPr>
          <a:xfrm>
            <a:off x="2703790" y="4506397"/>
            <a:ext cx="9578102" cy="355402"/>
          </a:xfrm>
          <a:prstGeom prst="rect">
            <a:avLst/>
          </a:prstGeom>
          <a:noFill/>
          <a:ln/>
        </p:spPr>
        <p:txBody>
          <a:bodyPr wrap="none" rtlCol="0" anchor="t"/>
          <a:lstStyle/>
          <a:p>
            <a:pPr algn="l">
              <a:lnSpc>
                <a:spcPts val="2799"/>
              </a:lnSpc>
              <a:buSzPct val="100000"/>
            </a:pPr>
            <a:endParaRPr lang="en-US" sz="1750" dirty="0"/>
          </a:p>
        </p:txBody>
      </p:sp>
      <p:sp>
        <p:nvSpPr>
          <p:cNvPr id="7" name="Text 5"/>
          <p:cNvSpPr/>
          <p:nvPr/>
        </p:nvSpPr>
        <p:spPr>
          <a:xfrm>
            <a:off x="2703790" y="4950619"/>
            <a:ext cx="9578102" cy="355402"/>
          </a:xfrm>
          <a:prstGeom prst="rect">
            <a:avLst/>
          </a:prstGeom>
          <a:noFill/>
          <a:ln/>
        </p:spPr>
        <p:txBody>
          <a:bodyPr wrap="none" rtlCol="0" anchor="t"/>
          <a:lstStyle/>
          <a:p>
            <a:pPr algn="l">
              <a:lnSpc>
                <a:spcPts val="2799"/>
              </a:lnSpc>
              <a:buSzPct val="100000"/>
            </a:pP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1191</Words>
  <Application>Microsoft Office PowerPoint</Application>
  <PresentationFormat>Custom</PresentationFormat>
  <Paragraphs>97</Paragraphs>
  <Slides>8</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__Inter_a64ecd</vt:lpstr>
      <vt:lpstr>Arial</vt:lpstr>
      <vt:lpstr>Arimo</vt:lpstr>
      <vt:lpstr>Calibri</vt:lpstr>
      <vt:lpstr>Glacial Indifference Bold</vt:lpstr>
      <vt:lpstr>Quicksand</vt:lpstr>
      <vt:lpstr>Quicksand Bold</vt:lpstr>
      <vt:lpstr>Syne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Praveen Tummapudi</cp:lastModifiedBy>
  <cp:revision>2</cp:revision>
  <dcterms:created xsi:type="dcterms:W3CDTF">2023-11-10T08:45:13Z</dcterms:created>
  <dcterms:modified xsi:type="dcterms:W3CDTF">2023-11-10T12:53:03Z</dcterms:modified>
</cp:coreProperties>
</file>