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2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2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5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7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9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0"/>
          <p:cNvSpPr txBox="1"/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i="0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214876" y="2743200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K.PRAVEEN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312215511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(GENERAL)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PATRICIAN COLLEGE OF ARTS AND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1. Data Collection</a:t>
            </a:r>
            <a:r>
              <a:rPr b="1" lang="en-US" sz="2850">
                <a:solidFill>
                  <a:srgbClr val="0C0C0C"/>
                </a:solidFill>
              </a:rPr>
              <a:t>: </a:t>
            </a:r>
            <a:endParaRPr sz="855"/>
          </a:p>
          <a:p>
            <a:pPr indent="0" lvl="0" marL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2137">
                <a:solidFill>
                  <a:srgbClr val="0C0C0C"/>
                </a:solidFill>
              </a:rPr>
              <a:t>.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2.</a:t>
            </a:r>
            <a:r>
              <a:rPr lang="en-US" sz="2422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Data Organization</a:t>
            </a:r>
            <a:r>
              <a:rPr b="1" lang="en-US" sz="2850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SzPts val="1710"/>
              <a:buNone/>
            </a:pPr>
            <a:r>
              <a:rPr b="1" lang="en-US" sz="2137">
                <a:solidFill>
                  <a:srgbClr val="0C0C0C"/>
                </a:solidFill>
              </a:rPr>
              <a:t> </a:t>
            </a:r>
            <a:r>
              <a:rPr lang="en-US" sz="2137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 3.Rating Scale Setup</a:t>
            </a:r>
            <a:r>
              <a:rPr b="1" lang="en-US" sz="3515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4.</a:t>
            </a:r>
            <a:r>
              <a:rPr lang="en-US" sz="1804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pivot table features: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Drag-and-drop interface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Row and column labels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SzPts val="988"/>
              <a:buNone/>
            </a:pPr>
            <a:r>
              <a:t/>
            </a:r>
            <a:endParaRPr sz="123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"/>
              <a:buNone/>
            </a:pPr>
            <a:r>
              <a:t/>
            </a:r>
            <a:endParaRPr sz="450"/>
          </a:p>
        </p:txBody>
      </p:sp>
      <p:sp>
        <p:nvSpPr>
          <p:cNvPr id="146" name="Google Shape;146;p25"/>
          <p:cNvSpPr/>
          <p:nvPr/>
        </p:nvSpPr>
        <p:spPr>
          <a:xfrm>
            <a:off x="1259840" y="1270000"/>
            <a:ext cx="9855300" cy="50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1737360" y="995680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/>
              <a:t> It involves: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Setting clear goals and expectations.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Gathering data on performance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Evaluating performance against goals and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Providing constructive feedback and coaching.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Identifying areas for improvement and development.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Informing decisions on promotions, training, and resource allocation.</a:t>
            </a:r>
            <a:endParaRPr sz="1530"/>
          </a:p>
          <a:p>
            <a:pPr indent="-285750" lvl="0" marL="285750" rtl="0" algn="l">
              <a:lnSpc>
                <a:spcPct val="15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17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