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82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7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14400" y="3053161"/>
            <a:ext cx="10844212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/>
              <a:t>S</a:t>
            </a:r>
            <a:r>
              <a:rPr dirty="0" sz="2400" lang="en-US"/>
              <a:t>TUDENT NAME	</a:t>
            </a:r>
            <a:r>
              <a:rPr dirty="0" sz="2400" lang="en-IN"/>
              <a:t>:</a:t>
            </a:r>
            <a:r>
              <a:rPr altLang="en-GB" dirty="0" sz="2400" lang="en-US"/>
              <a:t>p</a:t>
            </a:r>
            <a:r>
              <a:rPr altLang="en-GB" dirty="0" sz="2400" lang="en-US"/>
              <a:t>r</a:t>
            </a:r>
            <a:r>
              <a:rPr altLang="en-GB" dirty="0" sz="2400" lang="en-US"/>
              <a:t>a</a:t>
            </a:r>
            <a:r>
              <a:rPr altLang="en-GB" dirty="0" sz="2400" lang="en-US"/>
              <a:t>v</a:t>
            </a:r>
            <a:r>
              <a:rPr altLang="en-GB" dirty="0" sz="2400" lang="en-US"/>
              <a:t>e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dirty="0" sz="2400" lang="en-IN"/>
              <a:t>S</a:t>
            </a:r>
            <a:endParaRPr dirty="0" sz="2400" lang="en-US"/>
          </a:p>
          <a:p>
            <a:r>
              <a:rPr dirty="0" sz="2400" lang="en-US"/>
              <a:t>REGISTER NO		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5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0</a:t>
            </a:r>
            <a:r>
              <a:rPr dirty="0" sz="2400" lang="en-US"/>
              <a:t>		</a:t>
            </a:r>
            <a:endParaRPr altLang="en-US" lang="zh-CN"/>
          </a:p>
          <a:p>
            <a:r>
              <a:rPr dirty="0" sz="2400" lang="en-US"/>
              <a:t>DEPARTMENT		:</a:t>
            </a:r>
            <a:r>
              <a:rPr dirty="0" sz="2400" lang="en-US" err="1"/>
              <a:t>B.Com</a:t>
            </a:r>
            <a:r>
              <a:rPr dirty="0" sz="2400" lang="en-US"/>
              <a:t> (</a:t>
            </a:r>
            <a:r>
              <a:rPr altLang="en-GB" dirty="0" sz="2400" lang="en-US"/>
              <a:t>G</a:t>
            </a:r>
            <a:r>
              <a:rPr altLang="en-GB" dirty="0" sz="2400" lang="en-US"/>
              <a:t>)</a:t>
            </a:r>
            <a:endParaRPr dirty="0" sz="2400" lang="en-US"/>
          </a:p>
          <a:p>
            <a:r>
              <a:rPr dirty="0" sz="2400" lang="en-US"/>
              <a:t>COLLEGE		:</a:t>
            </a:r>
            <a:r>
              <a:rPr dirty="0" sz="2400" lang="en-IN"/>
              <a:t>J.H.A. </a:t>
            </a:r>
            <a:r>
              <a:rPr dirty="0" sz="2400" lang="en-IN" err="1"/>
              <a:t>Agarsen</a:t>
            </a:r>
            <a:r>
              <a:rPr dirty="0" sz="2400" lang="en-IN"/>
              <a:t> College</a:t>
            </a:r>
            <a:r>
              <a:rPr dirty="0" sz="2400" lang="en-US"/>
              <a:t>				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503130"/>
            <a:ext cx="3854528" cy="1613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deepthisree4002@gmail.com</cp:lastModifiedBy>
  <dcterms:created xsi:type="dcterms:W3CDTF">2024-03-29T04:07:22Z</dcterms:created>
  <dcterms:modified xsi:type="dcterms:W3CDTF">2024-09-12T06:29:44Z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1e976f8f57124cf09e3f375d03ea884c</vt:lpwstr>
  </property>
</Properties>
</file>