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1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66" r:id="rId14"/>
    <p:sldId id="267" r:id="rId15"/>
    <p:sldId id="268" r:id="rId16"/>
    <p:sldId id="269" r:id="rId17"/>
    <p:sldId id="270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940C9B-65E5-44F5-899A-BDE0A4C1C7E4}"/>
              </a:ext>
            </a:extLst>
          </p:cNvPr>
          <p:cNvSpPr txBox="1"/>
          <p:nvPr/>
        </p:nvSpPr>
        <p:spPr>
          <a:xfrm>
            <a:off x="3101008" y="2767280"/>
            <a:ext cx="78982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Hotel Booking       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08522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73A0C8-0CE8-4AA6-810D-4B21553BD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3" y="304364"/>
            <a:ext cx="9250018" cy="52748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93E726-4378-4EFD-8941-FAAFC5E91BDD}"/>
              </a:ext>
            </a:extLst>
          </p:cNvPr>
          <p:cNvSpPr txBox="1"/>
          <p:nvPr/>
        </p:nvSpPr>
        <p:spPr>
          <a:xfrm flipH="1">
            <a:off x="3604591" y="600323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1.3 Update 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78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FF60AD-4282-4AB3-BE08-8FCB4F874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8" y="671700"/>
            <a:ext cx="10005391" cy="46821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E10960-D963-4DD4-9A3D-9031CA5A64F6}"/>
              </a:ext>
            </a:extLst>
          </p:cNvPr>
          <p:cNvSpPr txBox="1"/>
          <p:nvPr/>
        </p:nvSpPr>
        <p:spPr>
          <a:xfrm>
            <a:off x="3935896" y="5897217"/>
            <a:ext cx="269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1.4 Delete 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8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7BF262-C056-4893-BD7B-1504C09CC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623275"/>
            <a:ext cx="9594574" cy="49161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CCA672-CCF8-400F-B1EF-8F39805736E4}"/>
              </a:ext>
            </a:extLst>
          </p:cNvPr>
          <p:cNvSpPr txBox="1"/>
          <p:nvPr/>
        </p:nvSpPr>
        <p:spPr>
          <a:xfrm>
            <a:off x="4227443" y="5936974"/>
            <a:ext cx="258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1.5 Book 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4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276F50-1185-4D8F-AC7D-29027607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5" y="194811"/>
            <a:ext cx="8680174" cy="54373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31271D-06D9-40CA-A6D6-494CF44C51D7}"/>
              </a:ext>
            </a:extLst>
          </p:cNvPr>
          <p:cNvSpPr txBox="1"/>
          <p:nvPr/>
        </p:nvSpPr>
        <p:spPr>
          <a:xfrm>
            <a:off x="2928731" y="6135756"/>
            <a:ext cx="53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1.6.1 Search Room based on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67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69AC2-242F-4CC3-BEE7-F71D3C851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4" y="209101"/>
            <a:ext cx="9329529" cy="53303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CC8E24-F9FB-4EE8-B0E2-CF460856564D}"/>
              </a:ext>
            </a:extLst>
          </p:cNvPr>
          <p:cNvSpPr txBox="1"/>
          <p:nvPr/>
        </p:nvSpPr>
        <p:spPr>
          <a:xfrm>
            <a:off x="3101010" y="5923721"/>
            <a:ext cx="566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Fig 1.6.2 Search Room based on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59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383B7B-9F16-46E3-92AA-947F0EE6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1" y="405177"/>
            <a:ext cx="9965636" cy="55848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331C03-C52C-452E-9716-56565DF3479D}"/>
              </a:ext>
            </a:extLst>
          </p:cNvPr>
          <p:cNvSpPr txBox="1"/>
          <p:nvPr/>
        </p:nvSpPr>
        <p:spPr>
          <a:xfrm>
            <a:off x="3631096" y="6440556"/>
            <a:ext cx="349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1.7 Generate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46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640326-0F62-4C63-9BE2-FF84EA184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9" y="288923"/>
            <a:ext cx="9342782" cy="5764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4B6715-4131-4C0B-927C-AEF8116A41D3}"/>
              </a:ext>
            </a:extLst>
          </p:cNvPr>
          <p:cNvSpPr txBox="1"/>
          <p:nvPr/>
        </p:nvSpPr>
        <p:spPr>
          <a:xfrm>
            <a:off x="3816626" y="6480313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Fig 1.8 Save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75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40A8A2-8E6B-4988-97E0-D6645C26E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87" y="376244"/>
            <a:ext cx="9819862" cy="55077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73A3B5-ACD6-42C0-AE75-BB21C8AF08ED}"/>
              </a:ext>
            </a:extLst>
          </p:cNvPr>
          <p:cNvSpPr txBox="1"/>
          <p:nvPr/>
        </p:nvSpPr>
        <p:spPr>
          <a:xfrm>
            <a:off x="4678017" y="626827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1.9 Load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94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B43D9A-D670-4E59-B5F5-C9145F7310CB}"/>
              </a:ext>
            </a:extLst>
          </p:cNvPr>
          <p:cNvSpPr txBox="1"/>
          <p:nvPr/>
        </p:nvSpPr>
        <p:spPr>
          <a:xfrm>
            <a:off x="887896" y="768626"/>
            <a:ext cx="752723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Future Enhancement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console Application into web Application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Calendar-based date picker usability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Integration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and Remainders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room features(such as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AC, ..etc)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24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5496E1-845A-4385-A0CF-41855B4DA8C0}"/>
              </a:ext>
            </a:extLst>
          </p:cNvPr>
          <p:cNvSpPr txBox="1"/>
          <p:nvPr/>
        </p:nvSpPr>
        <p:spPr>
          <a:xfrm>
            <a:off x="3087756" y="2780508"/>
            <a:ext cx="5539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30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A468E-89A5-4AD4-8656-830B920D1C72}"/>
              </a:ext>
            </a:extLst>
          </p:cNvPr>
          <p:cNvSpPr txBox="1"/>
          <p:nvPr/>
        </p:nvSpPr>
        <p:spPr>
          <a:xfrm>
            <a:off x="993913" y="821635"/>
            <a:ext cx="838862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IN" dirty="0"/>
          </a:p>
          <a:p>
            <a:pPr marL="457200" indent="-45720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Java-based console application for managing hotel bookings.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functionalities to add, view, update, delete rooms, and book rooms.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search functionality and generates reports for booked and available rooms.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Data is persisted in JSON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1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A66C5-5924-4BD3-A0F9-8C15A964D9B3}"/>
              </a:ext>
            </a:extLst>
          </p:cNvPr>
          <p:cNvSpPr txBox="1"/>
          <p:nvPr/>
        </p:nvSpPr>
        <p:spPr>
          <a:xfrm>
            <a:off x="927653" y="768626"/>
            <a:ext cx="82296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Management (Add, View, Update, Delete rooms)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Booking System (Book rooms for specific dates)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Search Functionality (Filter by room type, price, availability)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Reports (Booked and available rooms for a given date range)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Data Persistence (Save and load rooms from a file)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27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19CB95-EAFF-4CD9-987B-14D2F0635F4C}"/>
              </a:ext>
            </a:extLst>
          </p:cNvPr>
          <p:cNvSpPr txBox="1"/>
          <p:nvPr/>
        </p:nvSpPr>
        <p:spPr>
          <a:xfrm>
            <a:off x="742121" y="556591"/>
            <a:ext cx="90909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Create and Setup Project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 IntelliJ IDE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to File -&gt; New -&gt; Project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Project, name the project, choose the Build System as Maven, Select JDK appropriate version click create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add dependency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maven repository official website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run the application go to Main.java file and we able to see the run icon</a:t>
            </a:r>
          </a:p>
        </p:txBody>
      </p:sp>
    </p:spTree>
    <p:extLst>
      <p:ext uri="{BB962C8B-B14F-4D97-AF65-F5344CB8AC3E}">
        <p14:creationId xmlns:p14="http://schemas.microsoft.com/office/powerpoint/2010/main" val="232013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ADBDB8-617A-4A50-9B6B-6497D7332737}"/>
              </a:ext>
            </a:extLst>
          </p:cNvPr>
          <p:cNvSpPr txBox="1"/>
          <p:nvPr/>
        </p:nvSpPr>
        <p:spPr>
          <a:xfrm>
            <a:off x="848139" y="861391"/>
            <a:ext cx="773927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Room</a:t>
            </a:r>
          </a:p>
          <a:p>
            <a:endParaRPr lang="en-IN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Allows users to add new rooms to the system.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details include: room number, type (Single/Double/Suite), price, availability.</a:t>
            </a:r>
          </a:p>
          <a:p>
            <a:pPr marL="285750" indent="-285750">
              <a:buFontTx/>
              <a:buChar char="-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View &amp; Update Rooms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 View all rooms (available and unavailable).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  Update room details (room number, type, price, availability).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Delete Room</a:t>
            </a:r>
          </a:p>
          <a:p>
            <a:endParaRPr lang="en-US" sz="2400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Delete rooms from the system by specifying room number.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8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7D6DC9-7648-437D-88C0-A02E1DDEE0D9}"/>
              </a:ext>
            </a:extLst>
          </p:cNvPr>
          <p:cNvSpPr txBox="1"/>
          <p:nvPr/>
        </p:nvSpPr>
        <p:spPr>
          <a:xfrm>
            <a:off x="1219200" y="874643"/>
            <a:ext cx="75669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4. Book Room</a:t>
            </a:r>
          </a:p>
          <a:p>
            <a:endParaRPr lang="en-IN" sz="2400" b="1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Book rooms by specifying customer name, room number, start date, and end date.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Prevents double booking by checking availability for the specified dates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Search Rooms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Search for rooms by type, price range, and availability.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Filters rooms based on the given criteria.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Generate Report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Generate reports for booked and available rooms within a given date range</a:t>
            </a:r>
            <a:r>
              <a:rPr lang="en-US" sz="1600" dirty="0"/>
              <a:t>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7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A8A7D-9168-45A4-90F2-E7582080F60A}"/>
              </a:ext>
            </a:extLst>
          </p:cNvPr>
          <p:cNvSpPr txBox="1"/>
          <p:nvPr/>
        </p:nvSpPr>
        <p:spPr>
          <a:xfrm>
            <a:off x="768626" y="569844"/>
            <a:ext cx="797780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Save and Load data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Save rooms data to a file.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Load rooms data from a file.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Supports file formats like JSON File</a:t>
            </a:r>
          </a:p>
          <a:p>
            <a:pPr marL="342900" indent="-342900">
              <a:buFontTx/>
              <a:buChar char="-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61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D15F88-6933-474F-809C-1EF552AAA4E6}"/>
              </a:ext>
            </a:extLst>
          </p:cNvPr>
          <p:cNvSpPr txBox="1"/>
          <p:nvPr/>
        </p:nvSpPr>
        <p:spPr>
          <a:xfrm>
            <a:off x="2729948" y="424070"/>
            <a:ext cx="4943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22460-0668-4997-9E4B-3A188B219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7" y="1008846"/>
            <a:ext cx="10548730" cy="5254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F4E6EA-AABA-4A49-9FE4-3565C00F2B37}"/>
              </a:ext>
            </a:extLst>
          </p:cNvPr>
          <p:cNvSpPr txBox="1"/>
          <p:nvPr/>
        </p:nvSpPr>
        <p:spPr>
          <a:xfrm>
            <a:off x="4492486" y="6433930"/>
            <a:ext cx="270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1.1 Add 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358AE8-D60E-4169-ABEC-F925C5147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" y="795732"/>
            <a:ext cx="10840278" cy="47569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F77E11-BAB7-41ED-83C2-F98DEE167412}"/>
              </a:ext>
            </a:extLst>
          </p:cNvPr>
          <p:cNvSpPr txBox="1"/>
          <p:nvPr/>
        </p:nvSpPr>
        <p:spPr>
          <a:xfrm>
            <a:off x="4293705" y="5857461"/>
            <a:ext cx="269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1.2 View Rooms</a:t>
            </a:r>
          </a:p>
        </p:txBody>
      </p:sp>
    </p:spTree>
    <p:extLst>
      <p:ext uri="{BB962C8B-B14F-4D97-AF65-F5344CB8AC3E}">
        <p14:creationId xmlns:p14="http://schemas.microsoft.com/office/powerpoint/2010/main" val="41900546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459</Words>
  <Application>Microsoft Office PowerPoint</Application>
  <PresentationFormat>Widescreen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S</dc:creator>
  <cp:lastModifiedBy>Praveen S</cp:lastModifiedBy>
  <cp:revision>8</cp:revision>
  <dcterms:created xsi:type="dcterms:W3CDTF">2025-01-22T06:00:39Z</dcterms:created>
  <dcterms:modified xsi:type="dcterms:W3CDTF">2025-01-22T08:44:22Z</dcterms:modified>
</cp:coreProperties>
</file>