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580640"/>
          </a:xfrm>
          <a:prstGeom prst="rect"/>
          <a:noFill/>
        </p:spPr>
        <p:txBody>
          <a:bodyPr rtlCol="0" wrap="square">
            <a:spAutoFit/>
          </a:bodyPr>
          <a:p>
            <a:r>
              <a:rPr dirty="0" sz="2400" lang="en-US"/>
              <a:t>STUDENT NAME</a:t>
            </a:r>
            <a:r>
              <a:rPr dirty="0" sz="2400" lang="en-IN"/>
              <a:t>:</a:t>
            </a:r>
            <a:r>
              <a:rPr dirty="0" sz="2400" lang="en-US"/>
              <a:t> </a:t>
            </a:r>
            <a:r>
              <a:rPr altLang="en-GB" dirty="0" sz="2400" lang="en-US"/>
              <a:t>P</a:t>
            </a:r>
            <a:r>
              <a:rPr altLang="en-GB" dirty="0" sz="2400" lang="en-US"/>
              <a:t>r</a:t>
            </a:r>
            <a:r>
              <a:rPr altLang="en-GB" dirty="0" sz="2400" lang="en-US"/>
              <a:t>a</a:t>
            </a:r>
            <a:r>
              <a:rPr altLang="en-GB" dirty="0" sz="2400" lang="en-US"/>
              <a:t>v</a:t>
            </a:r>
            <a:r>
              <a:rPr altLang="en-GB" dirty="0" sz="2400" lang="en-US"/>
              <a:t>e</a:t>
            </a:r>
            <a:r>
              <a:rPr altLang="en-GB" dirty="0" sz="2400" lang="en-US"/>
              <a:t>e</a:t>
            </a:r>
            <a:r>
              <a:rPr altLang="en-GB" dirty="0" sz="2400" lang="en-US"/>
              <a:t>n</a:t>
            </a:r>
            <a:r>
              <a:rPr altLang="en-GB" dirty="0" sz="2400" lang="en-US"/>
              <a:t> </a:t>
            </a:r>
            <a:r>
              <a:rPr altLang="en-GB" dirty="0" sz="2400" lang="en-US"/>
              <a:t>R</a:t>
            </a:r>
            <a:endParaRPr dirty="0" sz="2400" lang="en-US"/>
          </a:p>
          <a:p>
            <a:endParaRPr dirty="0" sz="2400" lang="en-US"/>
          </a:p>
          <a:p>
            <a:r>
              <a:rPr dirty="0" sz="2400" lang="en-US"/>
              <a:t>REGISTER NO: 3122</a:t>
            </a:r>
            <a:r>
              <a:rPr altLang="en-GB" dirty="0" sz="2400" lang="en-US"/>
              <a:t>0</a:t>
            </a:r>
            <a:r>
              <a:rPr altLang="en-GB" dirty="0" sz="2400" lang="en-US"/>
              <a:t>4</a:t>
            </a:r>
            <a:r>
              <a:rPr altLang="en-GB" dirty="0" sz="2400" lang="en-US"/>
              <a:t>9</a:t>
            </a:r>
            <a:r>
              <a:rPr altLang="en-GB" dirty="0" sz="2400" lang="en-US"/>
              <a:t>2</a:t>
            </a:r>
            <a:r>
              <a:rPr altLang="en-GB" dirty="0" sz="2400" lang="en-US"/>
              <a:t>5</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altLang="en-GB" dirty="0" sz="2400" lang="en-US"/>
              <a:t>2</a:t>
            </a:r>
            <a:r>
              <a:rPr altLang="en-GB" dirty="0" sz="2400" lang="en-US"/>
              <a:t>2</a:t>
            </a:r>
            <a:r>
              <a:rPr altLang="en-GB" dirty="0" sz="2400" lang="en-US"/>
              <a:t>7</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6229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a:xfrm>
            <a:off x="755332" y="385444"/>
            <a:ext cx="10681335" cy="609600"/>
          </a:xfrm>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6096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16154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8"/>
            <a:ext cx="6934200" cy="1958338"/>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470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16916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4892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626111"/>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2024-03-25T23:07:22Z</dcterms:created>
  <dcterms:modified xsi:type="dcterms:W3CDTF">2024-09-06T08:44:05Z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142d65ce19b54923b1443d920e5ec963</vt:lpwstr>
  </property>
</Properties>
</file>