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S</a:t>
            </a:r>
            <a:r>
              <a:rPr altLang="en-GB" dirty="0" sz="2400" lang="en-US"/>
              <a:t> </a:t>
            </a:r>
            <a:r>
              <a:rPr altLang="en-GB" dirty="0" sz="2400" lang="en-US"/>
              <a:t>P</a:t>
            </a:r>
            <a:r>
              <a:rPr altLang="en-GB" dirty="0" sz="2400" lang="en-US"/>
              <a:t>R</a:t>
            </a:r>
            <a:r>
              <a:rPr altLang="en-GB" dirty="0" sz="2400" lang="en-US"/>
              <a:t>A</a:t>
            </a:r>
            <a:r>
              <a:rPr altLang="en-GB" dirty="0" sz="2400" lang="en-US"/>
              <a:t>VEEN </a:t>
            </a:r>
            <a:endParaRPr dirty="0" sz="28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2</a:t>
            </a:r>
            <a:r>
              <a:rPr dirty="0" sz="2400" lang="en-US"/>
              <a:t>9</a:t>
            </a:r>
            <a:r>
              <a:rPr dirty="0" sz="2400" lang="en-US"/>
              <a:t>7</a:t>
            </a:r>
            <a:r>
              <a:rPr dirty="0" sz="2400" lang="en-US"/>
              <a:t>2</a:t>
            </a:r>
            <a:endParaRPr sz="2800"/>
          </a:p>
          <a:p>
            <a:r>
              <a:rPr dirty="0" sz="2400" lang="en-US"/>
              <a:t>DEPARTMENT:</a:t>
            </a:r>
            <a:r>
              <a:rPr dirty="0" sz="2400" lang="en-IN"/>
              <a:t> B.COM</a:t>
            </a:r>
            <a:r>
              <a:rPr dirty="0" sz="2400" lang="en-US"/>
              <a:t> </a:t>
            </a:r>
            <a:r>
              <a:rPr dirty="0" sz="2400" lang="en-US"/>
              <a:t>C</a:t>
            </a:r>
            <a:r>
              <a:rPr dirty="0" sz="2400" lang="en-US"/>
              <a:t>O</a:t>
            </a:r>
            <a:r>
              <a:rPr dirty="0" sz="2400" lang="en-US"/>
              <a:t>R</a:t>
            </a:r>
            <a:r>
              <a:rPr dirty="0" sz="2400" lang="en-US"/>
              <a:t>P</a:t>
            </a:r>
            <a:r>
              <a:rPr dirty="0" sz="2400" lang="en-US"/>
              <a:t>O</a:t>
            </a:r>
            <a:r>
              <a:rPr dirty="0" sz="2400" lang="en-US"/>
              <a:t>RATE </a:t>
            </a:r>
            <a:r>
              <a:rPr dirty="0" sz="2400" lang="en-US"/>
              <a:t>S</a:t>
            </a:r>
            <a:r>
              <a:rPr dirty="0" sz="2400" lang="en-US"/>
              <a:t>E</a:t>
            </a:r>
            <a:r>
              <a:rPr dirty="0" sz="2400" lang="en-US"/>
              <a:t>C</a:t>
            </a:r>
            <a:r>
              <a:rPr dirty="0" sz="2400" lang="en-US"/>
              <a:t>R</a:t>
            </a:r>
            <a:r>
              <a:rPr dirty="0" sz="2400" lang="en-US"/>
              <a:t>ETARY</a:t>
            </a:r>
            <a:r>
              <a:rPr dirty="0" sz="2400" lang="en-US"/>
              <a:t>S</a:t>
            </a:r>
            <a:r>
              <a:rPr dirty="0" sz="2400" lang="en-US"/>
              <a:t>H</a:t>
            </a:r>
            <a:r>
              <a:rPr dirty="0" sz="2400" lang="en-US"/>
              <a:t>I</a:t>
            </a:r>
            <a:r>
              <a:rPr dirty="0" sz="2400" lang="en-US"/>
              <a:t>P</a:t>
            </a:r>
            <a:r>
              <a:rPr dirty="0" sz="2400" lang="en-US"/>
              <a:t> </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2024-09-12T05:21:42Z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d9109a86afce44fcb5e7fbaa6bf4aff9</vt:lpwstr>
  </property>
</Properties>
</file>