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13A5-3696-4D31-ADB6-DF312CDDA9AC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4DF3B-2955-4BF3-8E9E-B40E15D0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4DF3B-2955-4BF3-8E9E-B40E15D0DF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85865" y="1619743"/>
            <a:ext cx="2599690" cy="101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Praveen .G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421221104028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2895600"/>
            <a:ext cx="22021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4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584" y="123877"/>
            <a:ext cx="9764395" cy="11223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68D82C-CD1E-432D-5F3A-87C0F553C695}"/>
              </a:ext>
            </a:extLst>
          </p:cNvPr>
          <p:cNvSpPr txBox="1"/>
          <p:nvPr/>
        </p:nvSpPr>
        <p:spPr>
          <a:xfrm>
            <a:off x="1802130" y="5191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Output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779D43-C1F0-60B7-C0FA-6DFB71755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77899"/>
            <a:ext cx="3549306" cy="24113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F59B25-4568-3490-645A-D4257E713B89}"/>
              </a:ext>
            </a:extLst>
          </p:cNvPr>
          <p:cNvSpPr txBox="1"/>
          <p:nvPr/>
        </p:nvSpPr>
        <p:spPr>
          <a:xfrm>
            <a:off x="6157217" y="2549360"/>
            <a:ext cx="312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and Dynamic Activity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75223-DE37-A151-9C53-F0818BDF10DE}"/>
              </a:ext>
            </a:extLst>
          </p:cNvPr>
          <p:cNvSpPr txBox="1"/>
          <p:nvPr/>
        </p:nvSpPr>
        <p:spPr>
          <a:xfrm>
            <a:off x="6705600" y="6335304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gathered from Users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D09B13-6E6D-6167-8F50-7541EA6E35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246479"/>
            <a:ext cx="6194847" cy="30871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2FEB728-6302-C801-FEB5-3C94B252D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1" y="1210286"/>
            <a:ext cx="4925428" cy="39473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CA5B6-F571-9F85-F9E0-EF9C8259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" y="4916"/>
            <a:ext cx="3264310" cy="326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2CF1E2-0A32-D435-705C-3B3D338D729A}"/>
              </a:ext>
            </a:extLst>
          </p:cNvPr>
          <p:cNvSpPr txBox="1"/>
          <p:nvPr/>
        </p:nvSpPr>
        <p:spPr>
          <a:xfrm>
            <a:off x="304800" y="3204695"/>
            <a:ext cx="262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Acceleration Magnitude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96B6B7-E0E6-E918-C38A-232F0542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36" y="130276"/>
            <a:ext cx="3688327" cy="31561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9DA95-57D9-D67A-B196-54FF85A6ED14}"/>
              </a:ext>
            </a:extLst>
          </p:cNvPr>
          <p:cNvSpPr txBox="1"/>
          <p:nvPr/>
        </p:nvSpPr>
        <p:spPr>
          <a:xfrm>
            <a:off x="4191000" y="320223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between X-axis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11FCE9-F07F-0551-C174-8FE320D1B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68266"/>
            <a:ext cx="3389924" cy="29376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1BDD96-F2B0-E725-E542-03E37F6C885F}"/>
              </a:ext>
            </a:extLst>
          </p:cNvPr>
          <p:cNvSpPr txBox="1"/>
          <p:nvPr/>
        </p:nvSpPr>
        <p:spPr>
          <a:xfrm>
            <a:off x="8194726" y="320223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between Y-axis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FFEDDB-5EF4-A52D-97F4-5C61C2738D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6" y="3897868"/>
            <a:ext cx="4487093" cy="20739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EB7C0A-D89E-70F6-DBB8-7E00D3432350}"/>
              </a:ext>
            </a:extLst>
          </p:cNvPr>
          <p:cNvSpPr txBox="1"/>
          <p:nvPr/>
        </p:nvSpPr>
        <p:spPr>
          <a:xfrm>
            <a:off x="914400" y="592636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Movement Activity of the people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1A64F9D-A958-EDAD-6493-055047E0E2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655" y="3886964"/>
            <a:ext cx="4487093" cy="26139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6B22AD-6094-D5DC-A3C8-A22932A2D861}"/>
              </a:ext>
            </a:extLst>
          </p:cNvPr>
          <p:cNvSpPr txBox="1"/>
          <p:nvPr/>
        </p:nvSpPr>
        <p:spPr>
          <a:xfrm>
            <a:off x="6781800" y="6458866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Points per Activity</a:t>
            </a:r>
          </a:p>
        </p:txBody>
      </p:sp>
    </p:spTree>
    <p:extLst>
      <p:ext uri="{BB962C8B-B14F-4D97-AF65-F5344CB8AC3E}">
        <p14:creationId xmlns:p14="http://schemas.microsoft.com/office/powerpoint/2010/main" val="162260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FBA1-DFEB-D8CF-7050-E47D4204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3B419-F780-0D2F-7D8C-3DD274D3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592173"/>
            <a:ext cx="7924800" cy="1846659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212121"/>
                </a:solidFill>
                <a:effectLst/>
                <a:latin typeface="Roboto" panose="020F0502020204030204" pitchFamily="2" charset="0"/>
              </a:rPr>
              <a:t>CNNs show promise in accurately recognizing human activities from sensor or video data, offering real-time capabilities across diverse applications. Further research aims to enhance their accuracy and efficiency for improved performance in various domains.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622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7522" y="2103181"/>
            <a:ext cx="5506993" cy="3810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latin typeface="+mj-lt"/>
                <a:ea typeface="Segoe UI Black" panose="020B0A02040204020203" pitchFamily="34" charset="0"/>
              </a:rPr>
              <a:t>Human Activity Recognition With Convolutional Neural Network (CNN)</a:t>
            </a:r>
            <a:endParaRPr sz="2800" b="1" dirty="0">
              <a:latin typeface="+mj-lt"/>
              <a:ea typeface="Segoe UI Black" panose="020B0A02040204020203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4109" y="2933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9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6399" y="1966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/>
          <p:nvPr/>
        </p:nvSpPr>
        <p:spPr>
          <a:xfrm>
            <a:off x="1596009" y="1507806"/>
            <a:ext cx="7065010" cy="4648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Solution and 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WOW in Your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Conclusion</a:t>
            </a:r>
            <a:endParaRPr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F63147-2018-CE08-0356-9BDCE25E1AB4}"/>
              </a:ext>
            </a:extLst>
          </p:cNvPr>
          <p:cNvSpPr txBox="1"/>
          <p:nvPr/>
        </p:nvSpPr>
        <p:spPr>
          <a:xfrm>
            <a:off x="885012" y="1862291"/>
            <a:ext cx="60266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Söhne"/>
              </a:rPr>
              <a:t>Develop a CNN-based program for accurate real-time human activity recognition from wearable sensor or video data, catering to applications like healthcare monitoring and security surveillance.</a:t>
            </a:r>
            <a:endParaRPr lang="en-US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63000" y="417256"/>
            <a:ext cx="283991" cy="28022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31242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99857-88CF-1120-C9EF-1C6481233F69}"/>
              </a:ext>
            </a:extLst>
          </p:cNvPr>
          <p:cNvSpPr txBox="1"/>
          <p:nvPr/>
        </p:nvSpPr>
        <p:spPr>
          <a:xfrm>
            <a:off x="926675" y="1025935"/>
            <a:ext cx="8607850" cy="500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Overview: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Goal 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Develop CNN-based program for real-time Human Activity Recognition.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Components :</a:t>
            </a:r>
            <a:r>
              <a:rPr lang="en-IN" i="0" dirty="0">
                <a:effectLst/>
                <a:latin typeface="Söhne"/>
              </a:rPr>
              <a:t>Data Collection ,CNN Model Design ,Model Development.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Dataset: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Diverse labeled datasets ,Training ,Validation ,and Testing Datasets.</a:t>
            </a:r>
            <a:endParaRPr lang="en-IN" b="1" i="0" dirty="0"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Methodology: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Data Collection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and Processing.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CNN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Model Training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and Evaluation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 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Model Architecture Design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Real Time Implementation and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9EDB9-4BFB-FC71-4B90-4DB5FD7DB4F6}"/>
              </a:ext>
            </a:extLst>
          </p:cNvPr>
          <p:cNvSpPr txBox="1"/>
          <p:nvPr/>
        </p:nvSpPr>
        <p:spPr>
          <a:xfrm>
            <a:off x="642095" y="1286217"/>
            <a:ext cx="8696707" cy="48276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End Users: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HealthCare Providers and Researchers.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Rehabilitation Center and Elderly Care Facilities</a:t>
            </a:r>
            <a:endParaRPr lang="en-US" i="0" dirty="0">
              <a:effectLst/>
              <a:latin typeface="Söhne"/>
            </a:endParaRPr>
          </a:p>
          <a:p>
            <a:pPr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Potential Use Cases: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Tracking patients' physical activities for assessing their health status.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Detecting suspicious activities in real-time and alerting security personnel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742950" lvl="1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Detecting dangerous actions or conditions in workplaces to prevent accidents</a:t>
            </a:r>
            <a:endParaRPr lang="en-US" b="0" i="0" dirty="0"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2269"/>
            <a:ext cx="22383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5219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131904"/>
            <a:ext cx="9764395" cy="1122362"/>
          </a:xfrm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9B88D-7567-7FDD-BAF4-4682C3C5AC8B}"/>
              </a:ext>
            </a:extLst>
          </p:cNvPr>
          <p:cNvSpPr txBox="1"/>
          <p:nvPr/>
        </p:nvSpPr>
        <p:spPr>
          <a:xfrm>
            <a:off x="2281237" y="1897856"/>
            <a:ext cx="7629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Solution: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Developed a CNN for Real time Human Activity Recognition.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Value Proposition: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Minimizing accidents through prompt detection and intervention.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Proactively addressing hazards to prevent costly incidents.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Fostering a safer environment for higher morale and productivity.</a:t>
            </a:r>
            <a:endParaRPr lang="en-US" b="0" i="0" dirty="0"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67508" y="11839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1543" y="158400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B59CA-760C-F63E-D4DB-E9839E438D08}"/>
              </a:ext>
            </a:extLst>
          </p:cNvPr>
          <p:cNvSpPr txBox="1"/>
          <p:nvPr/>
        </p:nvSpPr>
        <p:spPr>
          <a:xfrm>
            <a:off x="689425" y="1901374"/>
            <a:ext cx="8639544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WOW Factor: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safety protocols and adapt to changing workplace dynamics.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Implementing augmented reality (AR) or virtual reality (VR) simulations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Integrating IoT-enabled smart equipment and machinery to communicate safety alerts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0162" y="10440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8337550" cy="3813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CN</a:t>
            </a:r>
            <a:r>
              <a:rPr lang="en-IN" b="0" i="0" dirty="0">
                <a:effectLst/>
                <a:latin typeface="Söhne"/>
              </a:rPr>
              <a:t>N Architecture: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Basic CNN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Inception Network</a:t>
            </a:r>
            <a:r>
              <a:rPr lang="en-IN" dirty="0">
                <a:solidFill>
                  <a:srgbClr val="0D0D0D"/>
                </a:solidFill>
                <a:latin typeface="Söhne"/>
              </a:rPr>
              <a:t> Model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D0D0D"/>
                </a:solidFill>
                <a:effectLst/>
                <a:latin typeface="Söhne"/>
              </a:rPr>
              <a:t>Attention-based Models</a:t>
            </a:r>
            <a:endParaRPr lang="en-IN" i="0" dirty="0">
              <a:effectLst/>
              <a:latin typeface="Söhn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Dataset: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Diverse labeled datasets .</a:t>
            </a: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Training ,Validation ,and Testing Datasets.</a:t>
            </a:r>
            <a:endParaRPr lang="en-IN" b="1" i="0" dirty="0">
              <a:effectLst/>
              <a:latin typeface="Söhn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405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Söhne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Madhan</dc:creator>
  <cp:lastModifiedBy>Madhan G</cp:lastModifiedBy>
  <cp:revision>3</cp:revision>
  <dcterms:created xsi:type="dcterms:W3CDTF">2024-04-01T14:36:09Z</dcterms:created>
  <dcterms:modified xsi:type="dcterms:W3CDTF">2024-04-05T15:38:25Z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2024-04-01T00:00:00Z</vt:filetime>
  </property>
</Properties>
</file>