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78" d="100"/>
          <a:sy n="17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7130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8748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0226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0660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4931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198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5077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6342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0874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9590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2454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59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2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15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7366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0036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8095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507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882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8929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1807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4746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596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3290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4484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699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K. PRAVEEN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312213398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UNM1455251122435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3EF9F783139A6E9AC974001312DF5246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649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9764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4523597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0013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41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5801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0286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210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54381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0802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2103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36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2024-09-10T13:10:34Z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