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8"/>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2489170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3048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6" name="Holder 2"/>
          <p:cNvSpPr>
            <a:spLocks noGrp="1"/>
          </p:cNvSpPr>
          <p:nvPr>
            <p:ph type="title"/>
          </p:nvPr>
        </p:nvSpPr>
        <p:spPr>
          <a:xfrm>
            <a:off x="755332" y="385444"/>
            <a:ext cx="10681335" cy="800100"/>
          </a:xfrm>
        </p:spPr>
        <p:txBody>
          <a:bodyPr lIns="0" tIns="0" rIns="0" bIns="0"/>
          <a:lstStyle>
            <a:lvl1pPr>
              <a:defRPr sz="4800" b="1" i="0">
                <a:solidFill>
                  <a:schemeClr val="tx1"/>
                </a:solidFill>
                <a:latin typeface="Trebuchet MS"/>
                <a:cs typeface="Trebuchet MS"/>
              </a:defRPr>
            </a:lvl1pPr>
          </a:lstStyle>
          <a:p>
            <a:endParaRPr/>
          </a:p>
        </p:txBody>
      </p:sp>
      <p:sp>
        <p:nvSpPr>
          <p:cNvPr id="1048707" name="Holder 3"/>
          <p:cNvSpPr>
            <a:spLocks noGrp="1"/>
          </p:cNvSpPr>
          <p:nvPr>
            <p:ph type="body" idx="1"/>
          </p:nvPr>
        </p:nvSpPr>
        <p:spPr>
          <a:xfrm>
            <a:off x="609600" y="1577340"/>
            <a:ext cx="10972800" cy="304800"/>
          </a:xfrm>
        </p:spPr>
        <p:txBody>
          <a:bodyPr lIns="0" tIns="0" rIns="0" bIns="0"/>
          <a:lstStyle/>
          <a:p>
            <a:endParaRPr/>
          </a:p>
        </p:txBody>
      </p:sp>
      <p:sp>
        <p:nvSpPr>
          <p:cNvPr id="104870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71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11" name="Holder 2"/>
          <p:cNvSpPr>
            <a:spLocks noGrp="1"/>
          </p:cNvSpPr>
          <p:nvPr>
            <p:ph type="title"/>
          </p:nvPr>
        </p:nvSpPr>
        <p:spPr>
          <a:xfrm>
            <a:off x="755332" y="385444"/>
            <a:ext cx="10681335" cy="800100"/>
          </a:xfrm>
        </p:spPr>
        <p:txBody>
          <a:bodyPr lIns="0" tIns="0" rIns="0" bIns="0"/>
          <a:lstStyle>
            <a:lvl1pPr>
              <a:defRPr sz="4800" b="1" i="0">
                <a:solidFill>
                  <a:schemeClr val="tx1"/>
                </a:solidFill>
                <a:latin typeface="Trebuchet MS"/>
                <a:cs typeface="Trebuchet MS"/>
              </a:defRPr>
            </a:lvl1pPr>
          </a:lstStyle>
          <a:p>
            <a:endParaRPr/>
          </a:p>
        </p:txBody>
      </p:sp>
      <p:sp>
        <p:nvSpPr>
          <p:cNvPr id="1048712" name="Holder 3"/>
          <p:cNvSpPr>
            <a:spLocks noGrp="1"/>
          </p:cNvSpPr>
          <p:nvPr>
            <p:ph sz="half" idx="2"/>
          </p:nvPr>
        </p:nvSpPr>
        <p:spPr>
          <a:xfrm>
            <a:off x="609600" y="1577340"/>
            <a:ext cx="5303520" cy="304800"/>
          </a:xfrm>
          <a:prstGeom prst="rect">
            <a:avLst/>
          </a:prstGeom>
        </p:spPr>
        <p:txBody>
          <a:bodyPr wrap="square" lIns="0" tIns="0" rIns="0" bIns="0">
            <a:spAutoFit/>
          </a:bodyPr>
          <a:lstStyle/>
          <a:p>
            <a:endParaRPr/>
          </a:p>
        </p:txBody>
      </p:sp>
      <p:sp>
        <p:nvSpPr>
          <p:cNvPr id="1048713" name="Holder 4"/>
          <p:cNvSpPr>
            <a:spLocks noGrp="1"/>
          </p:cNvSpPr>
          <p:nvPr>
            <p:ph sz="half" idx="3"/>
          </p:nvPr>
        </p:nvSpPr>
        <p:spPr>
          <a:xfrm>
            <a:off x="6278880" y="1577340"/>
            <a:ext cx="5303520" cy="304800"/>
          </a:xfrm>
          <a:prstGeom prst="rect">
            <a:avLst/>
          </a:prstGeom>
        </p:spPr>
        <p:txBody>
          <a:bodyPr wrap="square" lIns="0" tIns="0" rIns="0" bIns="0">
            <a:spAutoFit/>
          </a:bodyPr>
          <a:lstStyle/>
          <a:p>
            <a:endParaRPr/>
          </a:p>
        </p:txBody>
      </p:sp>
      <p:sp>
        <p:nvSpPr>
          <p:cNvPr id="104871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71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a:xfrm>
            <a:off x="755332" y="385444"/>
            <a:ext cx="10681335" cy="800100"/>
          </a:xfrm>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5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66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raveen27-09/APSSDC_PROJECT/blob/main/keylogger_praveen.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3257874" y="2398711"/>
            <a:ext cx="6784474" cy="422910"/>
          </a:xfrm>
          <a:prstGeom prst="rect">
            <a:avLst/>
          </a:prstGeom>
        </p:spPr>
        <p:txBody>
          <a:bodyPr vert="horz" wrap="square" lIns="0" tIns="16510" rIns="0" bIns="0" rtlCol="0">
            <a:spAutoFit/>
          </a:bodyPr>
          <a:lstStyle/>
          <a:p>
            <a:pPr marL="3213735">
              <a:lnSpc>
                <a:spcPct val="100000"/>
              </a:lnSpc>
              <a:spcBef>
                <a:spcPts val="130"/>
              </a:spcBef>
            </a:pPr>
            <a:r>
              <a:rPr lang="en-US" altLang="en-IN" sz="2400" b="1" spc="15" dirty="0"/>
              <a:t>Kolapalli Praveen Kumar </a:t>
            </a:r>
            <a:endParaRPr lang="zh-CN" altLang="en-US" b="1"/>
          </a:p>
        </p:txBody>
      </p:sp>
      <p:sp>
        <p:nvSpPr>
          <p:cNvPr id="1048601" name="object 8"/>
          <p:cNvSpPr txBox="1"/>
          <p:nvPr/>
        </p:nvSpPr>
        <p:spPr>
          <a:xfrm>
            <a:off x="6484620" y="2821622"/>
            <a:ext cx="1859280" cy="419099"/>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2"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object 2"/>
          <p:cNvPicPr>
            <a:picLocks/>
          </p:cNvPicPr>
          <p:nvPr/>
        </p:nvPicPr>
        <p:blipFill>
          <a:blip r:embed="rId2" cstate="print"/>
          <a:stretch>
            <a:fillRect/>
          </a:stretch>
        </p:blipFill>
        <p:spPr>
          <a:xfrm>
            <a:off x="0" y="1476375"/>
            <a:ext cx="2695574" cy="3248025"/>
          </a:xfrm>
          <a:prstGeom prst="rect">
            <a:avLst/>
          </a:prstGeom>
        </p:spPr>
      </p:pic>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8"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9" name="object 7"/>
          <p:cNvPicPr>
            <a:picLocks/>
          </p:cNvPicPr>
          <p:nvPr/>
        </p:nvPicPr>
        <p:blipFill>
          <a:blip r:embed="rId3" cstate="print"/>
          <a:stretch>
            <a:fillRect/>
          </a:stretch>
        </p:blipFill>
        <p:spPr>
          <a:xfrm>
            <a:off x="676275" y="6467475"/>
            <a:ext cx="2143125" cy="200025"/>
          </a:xfrm>
          <a:prstGeom prst="rect">
            <a:avLst/>
          </a:prstGeom>
        </p:spPr>
      </p:pic>
      <p:sp>
        <p:nvSpPr>
          <p:cNvPr id="1048679"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9"/>
          <p:cNvSpPr txBox="1">
            <a:spLocks noGrp="1"/>
          </p:cNvSpPr>
          <p:nvPr>
            <p:ph type="sldNum" sz="quarter" idx="7"/>
          </p:nvPr>
        </p:nvSpPr>
        <p:spPr>
          <a:xfrm>
            <a:off x="11353418" y="6473337"/>
            <a:ext cx="151129" cy="38798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48681" name="TextBox 9"/>
          <p:cNvSpPr txBox="1"/>
          <p:nvPr/>
        </p:nvSpPr>
        <p:spPr>
          <a:xfrm>
            <a:off x="1747836" y="1476375"/>
            <a:ext cx="7934325" cy="52730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66675" y="3381373"/>
            <a:ext cx="2466975" cy="3419475"/>
          </a:xfrm>
          <a:prstGeom prst="rect">
            <a:avLst/>
          </a:prstGeom>
        </p:spPr>
      </p:pic>
      <p:sp>
        <p:nvSpPr>
          <p:cNvPr id="1048686" name="object 7"/>
          <p:cNvSpPr txBox="1">
            <a:spLocks noGrp="1"/>
          </p:cNvSpPr>
          <p:nvPr>
            <p:ph type="title"/>
          </p:nvPr>
        </p:nvSpPr>
        <p:spPr>
          <a:xfrm>
            <a:off x="739775" y="654938"/>
            <a:ext cx="7543165" cy="71500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8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8" name="Text Placeholder 8"/>
          <p:cNvSpPr>
            <a:spLocks noGrp="1"/>
          </p:cNvSpPr>
          <p:nvPr/>
        </p:nvSpPr>
        <p:spPr>
          <a:xfrm>
            <a:off x="2553315" y="2758767"/>
            <a:ext cx="6334126" cy="273050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Wingdings" panose="05000000000000000000" pitchFamily="2" charset="2"/>
              <a:buChar char="ü"/>
            </a:pPr>
            <a:r>
              <a:rPr lang="en-US" sz="3200" b="1" dirty="0">
                <a:latin typeface="Arial"/>
              </a:rPr>
              <a:t>To </a:t>
            </a:r>
            <a:r>
              <a:rPr lang="en-US" sz="3200" b="1" dirty="0" err="1">
                <a:latin typeface="Arial"/>
              </a:rPr>
              <a:t>secuetre</a:t>
            </a:r>
            <a:r>
              <a:rPr lang="en-US" sz="3200" b="1" dirty="0">
                <a:latin typeface="Arial"/>
              </a:rPr>
              <a:t> accounts in a system or computer.</a:t>
            </a:r>
          </a:p>
          <a:p>
            <a:pPr marL="342900" indent="-342900" algn="just">
              <a:buFont typeface="Wingdings" panose="05000000000000000000" pitchFamily="2" charset="2"/>
              <a:buChar char="ü"/>
            </a:pPr>
            <a:r>
              <a:rPr lang="en-US" sz="3200" b="1" dirty="0">
                <a:latin typeface="Arial"/>
              </a:rPr>
              <a:t>In this solution the </a:t>
            </a:r>
            <a:r>
              <a:rPr lang="en-US" sz="3200" b="1" dirty="0" err="1">
                <a:latin typeface="Arial"/>
              </a:rPr>
              <a:t>muose</a:t>
            </a:r>
            <a:r>
              <a:rPr lang="en-US" sz="3200" b="1" dirty="0">
                <a:latin typeface="Arial"/>
              </a:rPr>
              <a:t> and keyboard control and it store in a txt file what we type on keyboard.</a:t>
            </a:r>
            <a:endParaRPr lang="en-IN" sz="3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9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cstate="print"/>
          <a:stretch>
            <a:fillRect/>
          </a:stretch>
        </p:blipFill>
        <p:spPr>
          <a:xfrm>
            <a:off x="1666875" y="6467475"/>
            <a:ext cx="76200" cy="177800"/>
          </a:xfrm>
          <a:prstGeom prst="rect">
            <a:avLst/>
          </a:prstGeom>
        </p:spPr>
      </p:pic>
      <p:sp>
        <p:nvSpPr>
          <p:cNvPr id="1048693"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104869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95" name="object 8"/>
          <p:cNvSpPr txBox="1"/>
          <p:nvPr/>
        </p:nvSpPr>
        <p:spPr>
          <a:xfrm>
            <a:off x="739775" y="291147"/>
            <a:ext cx="3303904" cy="813434"/>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48696" name="Rectangle 33"/>
          <p:cNvSpPr>
            <a:spLocks noChangeArrowheads="1"/>
          </p:cNvSpPr>
          <p:nvPr/>
        </p:nvSpPr>
        <p:spPr bwMode="auto">
          <a:xfrm>
            <a:off x="322830" y="1768389"/>
            <a:ext cx="9030720" cy="40538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29"/>
          <p:cNvSpPr>
            <a:spLocks noChangeArrowheads="1"/>
          </p:cNvSpPr>
          <p:nvPr/>
        </p:nvSpPr>
        <p:spPr bwMode="auto">
          <a:xfrm>
            <a:off x="334695" y="554960"/>
            <a:ext cx="12192000" cy="22250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rgbClr val="000000"/>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rgbClr val="000000"/>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pic>
        <p:nvPicPr>
          <p:cNvPr id="2097172" name="Picture 2097171"/>
          <p:cNvPicPr>
            <a:picLocks/>
          </p:cNvPicPr>
          <p:nvPr/>
        </p:nvPicPr>
        <p:blipFill>
          <a:blip r:embed="rId2"/>
          <a:stretch>
            <a:fillRect/>
          </a:stretch>
        </p:blipFill>
        <p:spPr>
          <a:xfrm>
            <a:off x="1717677" y="2950770"/>
            <a:ext cx="5342675" cy="35329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9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0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3" name="object 6"/>
          <p:cNvPicPr>
            <a:picLocks/>
          </p:cNvPicPr>
          <p:nvPr/>
        </p:nvPicPr>
        <p:blipFill>
          <a:blip r:embed="rId2" cstate="print"/>
          <a:stretch>
            <a:fillRect/>
          </a:stretch>
        </p:blipFill>
        <p:spPr>
          <a:xfrm>
            <a:off x="1666875" y="6467475"/>
            <a:ext cx="76200" cy="177800"/>
          </a:xfrm>
          <a:prstGeom prst="rect">
            <a:avLst/>
          </a:prstGeom>
        </p:spPr>
      </p:pic>
      <p:sp>
        <p:nvSpPr>
          <p:cNvPr id="1048702" name="object 7"/>
          <p:cNvSpPr txBox="1">
            <a:spLocks noGrp="1"/>
          </p:cNvSpPr>
          <p:nvPr>
            <p:ph type="title"/>
          </p:nvPr>
        </p:nvSpPr>
        <p:spPr>
          <a:xfrm>
            <a:off x="324341" y="0"/>
            <a:ext cx="3470083" cy="8134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70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2097174" name="Picture 2097173"/>
          <p:cNvPicPr>
            <a:picLocks/>
          </p:cNvPicPr>
          <p:nvPr/>
        </p:nvPicPr>
        <p:blipFill>
          <a:blip r:embed="rId3"/>
          <a:stretch>
            <a:fillRect/>
          </a:stretch>
        </p:blipFill>
        <p:spPr>
          <a:xfrm rot="11475070">
            <a:off x="2765516" y="9374083"/>
            <a:ext cx="1903103" cy="2642346"/>
          </a:xfrm>
          <a:prstGeom prst="rect">
            <a:avLst/>
          </a:prstGeom>
        </p:spPr>
      </p:pic>
      <p:pic>
        <p:nvPicPr>
          <p:cNvPr id="2097175" name="Picture 11"/>
          <p:cNvPicPr>
            <a:picLocks/>
          </p:cNvPicPr>
          <p:nvPr/>
        </p:nvPicPr>
        <p:blipFill>
          <a:blip r:embed="rId4"/>
          <a:stretch>
            <a:fillRect/>
          </a:stretch>
        </p:blipFill>
        <p:spPr>
          <a:xfrm>
            <a:off x="324341" y="982892"/>
            <a:ext cx="3115755" cy="3123566"/>
          </a:xfrm>
          <a:prstGeom prst="rect">
            <a:avLst/>
          </a:prstGeom>
        </p:spPr>
      </p:pic>
      <p:pic>
        <p:nvPicPr>
          <p:cNvPr id="2097176" name="Picture 9"/>
          <p:cNvPicPr>
            <a:picLocks/>
          </p:cNvPicPr>
          <p:nvPr/>
        </p:nvPicPr>
        <p:blipFill>
          <a:blip r:embed="rId5"/>
          <a:stretch>
            <a:fillRect/>
          </a:stretch>
        </p:blipFill>
        <p:spPr>
          <a:xfrm>
            <a:off x="3646208" y="982892"/>
            <a:ext cx="2910134" cy="3123566"/>
          </a:xfrm>
          <a:prstGeom prst="rect">
            <a:avLst/>
          </a:prstGeom>
        </p:spPr>
      </p:pic>
      <p:pic>
        <p:nvPicPr>
          <p:cNvPr id="2097177" name="Picture 13"/>
          <p:cNvPicPr>
            <a:picLocks/>
          </p:cNvPicPr>
          <p:nvPr/>
        </p:nvPicPr>
        <p:blipFill>
          <a:blip r:embed="rId6"/>
          <a:stretch>
            <a:fillRect/>
          </a:stretch>
        </p:blipFill>
        <p:spPr>
          <a:xfrm>
            <a:off x="6814304" y="984456"/>
            <a:ext cx="2720221" cy="3122002"/>
          </a:xfrm>
          <a:prstGeom prst="rect">
            <a:avLst/>
          </a:prstGeom>
        </p:spPr>
      </p:pic>
      <p:sp>
        <p:nvSpPr>
          <p:cNvPr id="1048704" name="TextBox 15"/>
          <p:cNvSpPr txBox="1"/>
          <p:nvPr/>
        </p:nvSpPr>
        <p:spPr>
          <a:xfrm>
            <a:off x="223690" y="4362980"/>
            <a:ext cx="9682310" cy="22250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048704"/>
          <p:cNvSpPr>
            <a:spLocks noGrp="1"/>
          </p:cNvSpPr>
          <p:nvPr>
            <p:ph type="title"/>
          </p:nvPr>
        </p:nvSpPr>
        <p:spPr>
          <a:xfrm>
            <a:off x="394469" y="1158248"/>
            <a:ext cx="10681335" cy="800100"/>
          </a:xfrm>
        </p:spPr>
        <p:txBody>
          <a:bodyPr/>
          <a:lstStyle/>
          <a:p>
            <a:r>
              <a:rPr lang="en-US" altLang="en-IN"/>
              <a:t>Project Link </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smtClean="0"/>
              <a:t>Project link</a:t>
            </a:r>
            <a:endParaRPr lang="en-US" dirty="0"/>
          </a:p>
        </p:txBody>
      </p:sp>
      <p:sp>
        <p:nvSpPr>
          <p:cNvPr id="3" name="Text Placeholder 2"/>
          <p:cNvSpPr>
            <a:spLocks noGrp="1"/>
          </p:cNvSpPr>
          <p:nvPr>
            <p:ph type="body" idx="1"/>
          </p:nvPr>
        </p:nvSpPr>
        <p:spPr>
          <a:xfrm>
            <a:off x="609600" y="1577340"/>
            <a:ext cx="10972800" cy="276999"/>
          </a:xfrm>
        </p:spPr>
        <p:txBody>
          <a:bodyPr/>
          <a:lstStyle/>
          <a:p>
            <a:r>
              <a:rPr lang="en-US" smtClean="0">
                <a:hlinkClick r:id="rId2"/>
              </a:rPr>
              <a:t>https://github.com/Praveen27-09/APSSDC_PROJECT/blob/main/keylogger_praveen.py</a:t>
            </a:r>
            <a:endParaRPr lang="en-US"/>
          </a:p>
        </p:txBody>
      </p:sp>
    </p:spTree>
    <p:extLst>
      <p:ext uri="{BB962C8B-B14F-4D97-AF65-F5344CB8AC3E}">
        <p14:creationId xmlns:p14="http://schemas.microsoft.com/office/powerpoint/2010/main" val="38511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rot="21600000">
            <a:off x="223837" y="-1966012"/>
            <a:ext cx="9243667" cy="449590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altLang="en-IN"/>
              <a:t>A Keylogger, Shor tfor "keystroke logger".is a type of surveillance technology used to</a:t>
            </a:r>
            <a:endParaRPr lang="zh-CN" altLang="en-US"/>
          </a:p>
        </p:txBody>
      </p:sp>
      <p:grpSp>
        <p:nvGrpSpPr>
          <p:cNvPr id="28"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583883" y="281941"/>
            <a:ext cx="3909695" cy="1413509"/>
          </a:xfrm>
          <a:prstGeom prst="rect">
            <a:avLst/>
          </a:prstGeom>
        </p:spPr>
        <p:txBody>
          <a:bodyPr vert="horz" wrap="square" lIns="0" tIns="16510" rIns="0" bIns="0" rtlCol="0">
            <a:spAutoFit/>
          </a:bodyPr>
          <a:lstStyle/>
          <a:p>
            <a:pPr marL="0" indent="0">
              <a:lnSpc>
                <a:spcPct val="100000"/>
              </a:lnSpc>
              <a:spcBef>
                <a:spcPts val="130"/>
              </a:spcBef>
              <a:buNone/>
            </a:pPr>
            <a:r>
              <a:rPr lang="en-US" altLang="en-IN" sz="4250" spc="5" dirty="0"/>
              <a:t>KEYLOGGER &amp; SECURITY </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3"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5" name="TextBox 24"/>
          <p:cNvSpPr txBox="1"/>
          <p:nvPr/>
        </p:nvSpPr>
        <p:spPr>
          <a:xfrm>
            <a:off x="357020" y="1857375"/>
            <a:ext cx="8938524" cy="4866639"/>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US" alt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a:t>
            </a:r>
            <a:endParaRPr sz="2800"/>
          </a:p>
          <a:p>
            <a:pPr algn="just"/>
            <a:r>
              <a:rPr lang="en-US" alt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Keyloggers can be implemented as either software or hardware. Software keyloggers are typically installed on a computer or mobile device, often covertly, and can capture a wide range of information, including passwords, messages, and other personal data. </a:t>
            </a:r>
            <a:endParaRPr sz="2800"/>
          </a:p>
          <a:p>
            <a:pPr algn="just"/>
            <a:r>
              <a:rPr lang="en-US" altLang="en-IN" sz="2400" b="1" dirty="0">
                <a:latin typeface="Times New Roman" panose="02020603050405020304" pitchFamily="18" charset="0"/>
                <a:cs typeface="Times New Roman" panose="02020603050405020304" pitchFamily="18" charset="0"/>
              </a:rPr>
              <a:t>#</a:t>
            </a:r>
            <a:r>
              <a:rPr lang="en-US" alt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Hardware keyloggers, on the other hand, are physical devices that are connected to a computer, usually between the keyboard and the computer, to intercept and record keystrokes.</a:t>
            </a:r>
            <a:endParaRPr sz="2800"/>
          </a:p>
          <a:p>
            <a:pPr algn="just"/>
            <a:endParaRPr lang="en-US" sz="24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1048723" name="TextBox 1048722"/>
          <p:cNvSpPr txBox="1"/>
          <p:nvPr/>
        </p:nvSpPr>
        <p:spPr>
          <a:xfrm>
            <a:off x="3010399" y="8095382"/>
            <a:ext cx="4000000" cy="5613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a:xfrm rot="10209305">
            <a:off x="-10244" y="8468407"/>
            <a:ext cx="10681335" cy="800100"/>
          </a:xfrm>
        </p:spPr>
        <p:txBody>
          <a:bodyPr/>
          <a:lstStyle/>
          <a:p>
            <a:endParaRPr lang="en-IN"/>
          </a:p>
        </p:txBody>
      </p:sp>
      <p:sp>
        <p:nvSpPr>
          <p:cNvPr id="1048627" name="TextBox 1"/>
          <p:cNvSpPr txBox="1"/>
          <p:nvPr/>
        </p:nvSpPr>
        <p:spPr>
          <a:xfrm rot="18279">
            <a:off x="257110" y="837785"/>
            <a:ext cx="8763000" cy="20726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The impo</a:t>
            </a:r>
            <a:r>
              <a:rPr lang="en-US" altLang="en-IN" sz="2000" dirty="0">
                <a:latin typeface="Times New Roman" panose="02020603050405020304" pitchFamily="18" charset="0"/>
                <a:cs typeface="Times New Roman" panose="02020603050405020304" pitchFamily="18" charset="0"/>
              </a:rPr>
              <a:t>rtance </a:t>
            </a:r>
            <a:r>
              <a:rPr lang="en-US" sz="2000" dirty="0">
                <a:latin typeface="Times New Roman" panose="02020603050405020304" pitchFamily="18" charset="0"/>
                <a:cs typeface="Times New Roman" panose="02020603050405020304" pitchFamily="18" charset="0"/>
              </a:rPr>
              <a:t>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a:t>
            </a:r>
            <a:endParaRPr lang="en-IN" dirty="0">
              <a:latin typeface="Times New Roman" panose="02020603050405020304" pitchFamily="18" charset="0"/>
              <a:cs typeface="Times New Roman" panose="02020603050405020304" pitchFamily="18" charset="0"/>
            </a:endParaRPr>
          </a:p>
        </p:txBody>
      </p:sp>
      <p:pic>
        <p:nvPicPr>
          <p:cNvPr id="2097155" name="Picture 2097154"/>
          <p:cNvPicPr>
            <a:picLocks/>
          </p:cNvPicPr>
          <p:nvPr/>
        </p:nvPicPr>
        <p:blipFill>
          <a:blip r:embed="rId2"/>
          <a:stretch>
            <a:fillRect/>
          </a:stretch>
        </p:blipFill>
        <p:spPr>
          <a:xfrm>
            <a:off x="1827927" y="3703578"/>
            <a:ext cx="5621367" cy="2570196"/>
          </a:xfrm>
          <a:prstGeom prst="rect">
            <a:avLst/>
          </a:prstGeom>
        </p:spPr>
      </p:pic>
      <p:pic>
        <p:nvPicPr>
          <p:cNvPr id="2097156" name="object 6"/>
          <p:cNvPicPr>
            <a:picLocks/>
          </p:cNvPicPr>
          <p:nvPr/>
        </p:nvPicPr>
        <p:blipFill>
          <a:blip r:embed="rId3" cstate="print"/>
          <a:stretch>
            <a:fillRect/>
          </a:stretch>
        </p:blipFill>
        <p:spPr>
          <a:xfrm>
            <a:off x="8610584" y="3278939"/>
            <a:ext cx="2466975" cy="3419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2"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7" name="object 17"/>
          <p:cNvPicPr>
            <a:picLocks/>
          </p:cNvPicPr>
          <p:nvPr/>
        </p:nvPicPr>
        <p:blipFill>
          <a:blip r:embed="rId2" cstate="print"/>
          <a:stretch>
            <a:fillRect/>
          </a:stretch>
        </p:blipFill>
        <p:spPr>
          <a:xfrm>
            <a:off x="10687050" y="6134100"/>
            <a:ext cx="247650" cy="247650"/>
          </a:xfrm>
          <a:prstGeom prst="rect">
            <a:avLst/>
          </a:prstGeom>
        </p:spPr>
      </p:pic>
      <p:grpSp>
        <p:nvGrpSpPr>
          <p:cNvPr id="33" name="object 18"/>
          <p:cNvGrpSpPr/>
          <p:nvPr/>
        </p:nvGrpSpPr>
        <p:grpSpPr>
          <a:xfrm>
            <a:off x="47625" y="3819523"/>
            <a:ext cx="4124325" cy="3009900"/>
            <a:chOff x="47625" y="3819523"/>
            <a:chExt cx="4124325" cy="3009900"/>
          </a:xfrm>
        </p:grpSpPr>
        <p:pic>
          <p:nvPicPr>
            <p:cNvPr id="2097158" name="object 19"/>
            <p:cNvPicPr>
              <a:picLocks/>
            </p:cNvPicPr>
            <p:nvPr/>
          </p:nvPicPr>
          <p:blipFill>
            <a:blip r:embed="rId3" cstate="print"/>
            <a:stretch>
              <a:fillRect/>
            </a:stretch>
          </p:blipFill>
          <p:spPr>
            <a:xfrm>
              <a:off x="466725" y="6410325"/>
              <a:ext cx="3705225" cy="295275"/>
            </a:xfrm>
            <a:prstGeom prst="rect">
              <a:avLst/>
            </a:prstGeom>
          </p:spPr>
        </p:pic>
        <p:pic>
          <p:nvPicPr>
            <p:cNvPr id="2097159"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81343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4" name="Text Placeholder 22"/>
          <p:cNvSpPr>
            <a:spLocks noGrp="1"/>
          </p:cNvSpPr>
          <p:nvPr/>
        </p:nvSpPr>
        <p:spPr>
          <a:xfrm>
            <a:off x="1704975" y="1524253"/>
            <a:ext cx="7774078" cy="436880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7"/>
          <p:cNvSpPr txBox="1">
            <a:spLocks noGrp="1"/>
          </p:cNvSpPr>
          <p:nvPr>
            <p:ph type="title"/>
          </p:nvPr>
        </p:nvSpPr>
        <p:spPr>
          <a:xfrm>
            <a:off x="834072" y="575055"/>
            <a:ext cx="5636895" cy="7150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1" name="Text Placeholder 10"/>
          <p:cNvSpPr>
            <a:spLocks noGrp="1"/>
          </p:cNvSpPr>
          <p:nvPr/>
        </p:nvSpPr>
        <p:spPr>
          <a:xfrm>
            <a:off x="786785" y="1905000"/>
            <a:ext cx="6940869" cy="243840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pic>
        <p:nvPicPr>
          <p:cNvPr id="2097162" name="Picture 2097161"/>
          <p:cNvPicPr>
            <a:picLocks/>
          </p:cNvPicPr>
          <p:nvPr/>
        </p:nvPicPr>
        <p:blipFill>
          <a:blip r:embed="rId4"/>
          <a:stretch>
            <a:fillRect/>
          </a:stretch>
        </p:blipFill>
        <p:spPr>
          <a:xfrm>
            <a:off x="2438235" y="4643088"/>
            <a:ext cx="4032731" cy="14338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7"/>
          <p:cNvSpPr txBox="1">
            <a:spLocks noGrp="1"/>
          </p:cNvSpPr>
          <p:nvPr>
            <p:ph type="title"/>
          </p:nvPr>
        </p:nvSpPr>
        <p:spPr>
          <a:xfrm>
            <a:off x="739775" y="829627"/>
            <a:ext cx="5263515" cy="7150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 Placeholder 10"/>
          <p:cNvSpPr>
            <a:spLocks noGrp="1"/>
          </p:cNvSpPr>
          <p:nvPr/>
        </p:nvSpPr>
        <p:spPr>
          <a:xfrm>
            <a:off x="717960" y="1589285"/>
            <a:ext cx="8858250" cy="406400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Wingdings" panose="05000000000000000000" pitchFamily="2" charset="2"/>
              <a:buChar char="ü"/>
            </a:pPr>
            <a:r>
              <a:rPr lang="en-US" sz="2400" b="1" dirty="0">
                <a:latin typeface="Arial"/>
              </a:rPr>
              <a:t>First we install the python ide and then we install the two packages.</a:t>
            </a:r>
          </a:p>
          <a:p>
            <a:pPr marL="342900" indent="-342900">
              <a:buFont typeface="Wingdings" panose="05000000000000000000" pitchFamily="2" charset="2"/>
              <a:buChar char="ü"/>
            </a:pPr>
            <a:r>
              <a:rPr lang="en-US" sz="2400" b="1" dirty="0">
                <a:latin typeface="Arial"/>
              </a:rPr>
              <a:t>First one is pip </a:t>
            </a:r>
            <a:r>
              <a:rPr lang="en-US" sz="2400" b="1" dirty="0" err="1">
                <a:latin typeface="Arial"/>
              </a:rPr>
              <a:t>pynput</a:t>
            </a:r>
            <a:r>
              <a:rPr lang="en-US" sz="2400" b="1" dirty="0">
                <a:latin typeface="Arial"/>
              </a:rPr>
              <a:t> install.</a:t>
            </a:r>
          </a:p>
          <a:p>
            <a:pPr marL="342900" indent="-342900">
              <a:buFont typeface="Wingdings" panose="05000000000000000000" pitchFamily="2" charset="2"/>
              <a:buChar char="ü"/>
            </a:pPr>
            <a:r>
              <a:rPr lang="en-US" sz="2400" b="1" dirty="0">
                <a:latin typeface="Arial"/>
              </a:rPr>
              <a:t>Next one is johns library.</a:t>
            </a:r>
          </a:p>
          <a:p>
            <a:pPr marL="342900" indent="-342900">
              <a:buFont typeface="Wingdings" panose="05000000000000000000" pitchFamily="2" charset="2"/>
              <a:buChar char="ü"/>
            </a:pPr>
            <a:r>
              <a:rPr lang="en-US" sz="2400" b="1" dirty="0">
                <a:latin typeface="Arial"/>
              </a:rPr>
              <a:t>Then these two are used for controlling mouse and keyboard.</a:t>
            </a:r>
          </a:p>
          <a:p>
            <a:pPr marL="342900" indent="-342900">
              <a:buFont typeface="Wingdings" panose="05000000000000000000" pitchFamily="2" charset="2"/>
              <a:buChar char="ü"/>
            </a:pPr>
            <a:r>
              <a:rPr lang="en-US" sz="2400" b="1" dirty="0">
                <a:latin typeface="Arial"/>
              </a:rPr>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latin typeface="Calibri"/>
              </a:rPr>
              <a:t>Above like that you can install it in command prompt.</a:t>
            </a:r>
          </a:p>
          <a:p>
            <a:pPr marL="342900" indent="-342900">
              <a:buFont typeface="Wingdings" panose="05000000000000000000" pitchFamily="2" charset="2"/>
              <a:buChar char="ü"/>
            </a:pPr>
            <a:r>
              <a:rPr lang="en-IN" sz="2400" b="1" dirty="0">
                <a:latin typeface="Calibri"/>
              </a:rPr>
              <a:t>By these two libraries we cannot get error in python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extBox 7"/>
          <p:cNvSpPr txBox="1"/>
          <p:nvPr/>
        </p:nvSpPr>
        <p:spPr>
          <a:xfrm>
            <a:off x="304800" y="684371"/>
            <a:ext cx="8534400" cy="57556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grpSp>
        <p:nvGrpSpPr>
          <p:cNvPr id="40" name="object 2"/>
          <p:cNvGrpSpPr/>
          <p:nvPr/>
        </p:nvGrpSpPr>
        <p:grpSpPr>
          <a:xfrm>
            <a:off x="8839200" y="2825072"/>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endParaRPr/>
            </a:p>
          </p:txBody>
        </p:sp>
        <p:pic>
          <p:nvPicPr>
            <p:cNvPr id="2097165" name="object 5"/>
            <p:cNvPicPr>
              <a:picLocks/>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Box 44"/>
          <p:cNvSpPr txBox="1"/>
          <p:nvPr/>
        </p:nvSpPr>
        <p:spPr>
          <a:xfrm>
            <a:off x="381000" y="304800"/>
            <a:ext cx="8915400" cy="64287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grpSp>
        <p:nvGrpSpPr>
          <p:cNvPr id="42"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endParaRPr/>
            </a:p>
          </p:txBody>
        </p:sp>
        <p:pic>
          <p:nvPicPr>
            <p:cNvPr id="2097166" name="object 5"/>
            <p:cNvPicPr>
              <a:picLocks/>
            </p:cNvPicPr>
            <p:nvPr/>
          </p:nvPicPr>
          <p:blipFill>
            <a:blip r:embed="rId2" cstate="print"/>
            <a:stretch>
              <a:fillRect/>
            </a:stretch>
          </p:blipFill>
          <p:spPr>
            <a:xfrm>
              <a:off x="8658225" y="2647950"/>
              <a:ext cx="3533775" cy="3810000"/>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1" name="object 5"/>
          <p:cNvSpPr txBox="1">
            <a:spLocks noGrp="1"/>
          </p:cNvSpPr>
          <p:nvPr>
            <p:ph type="title"/>
          </p:nvPr>
        </p:nvSpPr>
        <p:spPr>
          <a:xfrm>
            <a:off x="699452" y="891793"/>
            <a:ext cx="5014595" cy="5626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7" name="object 6"/>
          <p:cNvPicPr>
            <a:picLocks/>
          </p:cNvPicPr>
          <p:nvPr/>
        </p:nvPicPr>
        <p:blipFill>
          <a:blip r:embed="rId2" cstate="print"/>
          <a:stretch>
            <a:fillRect/>
          </a:stretch>
        </p:blipFill>
        <p:spPr>
          <a:xfrm>
            <a:off x="723900" y="6172200"/>
            <a:ext cx="2181225" cy="485775"/>
          </a:xfrm>
          <a:prstGeom prst="rect">
            <a:avLst/>
          </a:prstGeom>
        </p:spPr>
      </p:pic>
      <p:sp>
        <p:nvSpPr>
          <p:cNvPr id="1048672"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48674" name="Text Placeholder 8"/>
          <p:cNvSpPr>
            <a:spLocks noGrp="1"/>
          </p:cNvSpPr>
          <p:nvPr/>
        </p:nvSpPr>
        <p:spPr>
          <a:xfrm>
            <a:off x="546669" y="2240668"/>
            <a:ext cx="8897368" cy="328930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ü"/>
            </a:pPr>
            <a:r>
              <a:rPr lang="en-US" sz="2800" b="1" dirty="0">
                <a:latin typeface="Arial"/>
              </a:rPr>
              <a:t>Parents might use a keylogger to monitor a child's screen time.</a:t>
            </a:r>
          </a:p>
          <a:p>
            <a:pPr marL="457200" indent="-457200">
              <a:buFont typeface="Wingdings" panose="05000000000000000000" pitchFamily="2" charset="2"/>
              <a:buChar char="ü"/>
            </a:pPr>
            <a:r>
              <a:rPr lang="en-US" sz="2800" b="1" dirty="0">
                <a:latin typeface="Arial"/>
              </a:rPr>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latin typeface="Arial"/>
              </a:rPr>
              <a:t> Information technology departments can use keylogger software to troubleshoot issues on a device.</a:t>
            </a:r>
            <a:endParaRPr lang="en-IN"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宋体</vt:lpstr>
      <vt:lpstr>Arial</vt:lpstr>
      <vt:lpstr>Calibri</vt:lpstr>
      <vt:lpstr>Inter</vt:lpstr>
      <vt:lpstr>Times New Roman</vt:lpstr>
      <vt:lpstr>Trebuchet MS</vt:lpstr>
      <vt:lpstr>Wingdings</vt:lpstr>
      <vt:lpstr>Office Theme</vt:lpstr>
      <vt:lpstr>Kolapalli Praveen Kumar </vt:lpstr>
      <vt:lpstr>KEYLOGGER &amp; SECURITY </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PowerPoint Presentation</vt:lpstr>
      <vt:lpstr>RESULTS</vt:lpstr>
      <vt:lpstr>Project Link </vt:lpstr>
      <vt:lpstr>Project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Kolapalli Praveen Kumar </dc:title>
  <dc:creator>CPH2363</dc:creator>
  <cp:lastModifiedBy>Microsoft account</cp:lastModifiedBy>
  <cp:revision>1</cp:revision>
  <dcterms:created xsi:type="dcterms:W3CDTF">2024-06-01T09:48:59Z</dcterms:created>
  <dcterms:modified xsi:type="dcterms:W3CDTF">2024-06-13T15:51:37Z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a8f4df515f1348bc823fd6a84c03e95e</vt:lpwstr>
  </property>
</Properties>
</file>