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4"/>
  </p:notesMasterIdLst>
  <p:sldIdLst>
    <p:sldId id="256" r:id="rId2"/>
    <p:sldId id="257" r:id="rId3"/>
  </p:sldIdLst>
  <p:sldSz cx="11161713" cy="61214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F9F9"/>
    <a:srgbClr val="FFCC0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59" autoAdjust="0"/>
    <p:restoredTop sz="86462" autoAdjust="0"/>
  </p:normalViewPr>
  <p:slideViewPr>
    <p:cSldViewPr>
      <p:cViewPr varScale="1">
        <p:scale>
          <a:sx n="83" d="100"/>
          <a:sy n="83" d="100"/>
        </p:scale>
        <p:origin x="864" y="906"/>
      </p:cViewPr>
      <p:guideLst>
        <p:guide orient="horz" pos="1928"/>
        <p:guide pos="351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85414E-C30B-4CDB-B83B-303A85ABC5A9}" type="datetimeFigureOut">
              <a:rPr lang="en-IN" smtClean="0"/>
              <a:t>06-06-2024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3213" y="685800"/>
            <a:ext cx="62515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662C63-BCF4-4839-A8F7-DD25ED7EE5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82867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03213" y="685800"/>
            <a:ext cx="625157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62C63-BCF4-4839-A8F7-DD25ED7EE59E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07508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7131" y="1901610"/>
            <a:ext cx="9487458" cy="13121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4263" y="3468798"/>
            <a:ext cx="7813198" cy="156435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0E40A-5225-46CC-A4F1-074A3972BE2A}" type="datetimeFigureOut">
              <a:rPr lang="en-IN" smtClean="0"/>
              <a:t>06-06-2024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0F88B-1110-49D7-A482-CC5CD09D8E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9139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0E40A-5225-46CC-A4F1-074A3972BE2A}" type="datetimeFigureOut">
              <a:rPr lang="en-IN" smtClean="0"/>
              <a:t>06-06-2024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0F88B-1110-49D7-A482-CC5CD09D8E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3216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092253" y="245145"/>
            <a:ext cx="2511385" cy="522302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8086" y="245145"/>
            <a:ext cx="7348128" cy="522302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0E40A-5225-46CC-A4F1-074A3972BE2A}" type="datetimeFigureOut">
              <a:rPr lang="en-IN" smtClean="0"/>
              <a:t>06-06-2024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0F88B-1110-49D7-A482-CC5CD09D8E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2423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0E40A-5225-46CC-A4F1-074A3972BE2A}" type="datetimeFigureOut">
              <a:rPr lang="en-IN" smtClean="0"/>
              <a:t>06-06-2024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0F88B-1110-49D7-A482-CC5CD09D8E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000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00" y="3933573"/>
            <a:ext cx="9487458" cy="1215778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00" y="2594516"/>
            <a:ext cx="9487458" cy="13390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0E40A-5225-46CC-A4F1-074A3972BE2A}" type="datetimeFigureOut">
              <a:rPr lang="en-IN" smtClean="0"/>
              <a:t>06-06-2024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0F88B-1110-49D7-A482-CC5CD09D8E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6220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8094" y="1428337"/>
            <a:ext cx="4929758" cy="403984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73873" y="1428337"/>
            <a:ext cx="4929758" cy="403984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0E40A-5225-46CC-A4F1-074A3972BE2A}" type="datetimeFigureOut">
              <a:rPr lang="en-IN" smtClean="0"/>
              <a:t>06-06-2024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0F88B-1110-49D7-A482-CC5CD09D8E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4091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8099" y="1370231"/>
            <a:ext cx="4931694" cy="57104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8099" y="1941278"/>
            <a:ext cx="4931694" cy="352689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69994" y="1370231"/>
            <a:ext cx="4933632" cy="57104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69994" y="1941278"/>
            <a:ext cx="4933632" cy="352689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0E40A-5225-46CC-A4F1-074A3972BE2A}" type="datetimeFigureOut">
              <a:rPr lang="en-IN" smtClean="0"/>
              <a:t>06-06-2024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0F88B-1110-49D7-A482-CC5CD09D8E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805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0E40A-5225-46CC-A4F1-074A3972BE2A}" type="datetimeFigureOut">
              <a:rPr lang="en-IN" smtClean="0"/>
              <a:t>06-06-2024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0F88B-1110-49D7-A482-CC5CD09D8E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7609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0E40A-5225-46CC-A4F1-074A3972BE2A}" type="datetimeFigureOut">
              <a:rPr lang="en-IN" smtClean="0"/>
              <a:t>06-06-2024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0F88B-1110-49D7-A482-CC5CD09D8E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1440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097" y="243722"/>
            <a:ext cx="3672128" cy="10372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63923" y="243728"/>
            <a:ext cx="6239706" cy="522444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8097" y="1280964"/>
            <a:ext cx="3672128" cy="418720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0E40A-5225-46CC-A4F1-074A3972BE2A}" type="datetimeFigureOut">
              <a:rPr lang="en-IN" smtClean="0"/>
              <a:t>06-06-2024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0F88B-1110-49D7-A482-CC5CD09D8E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1257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7774" y="4284981"/>
            <a:ext cx="6697028" cy="50586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187774" y="546959"/>
            <a:ext cx="6697028" cy="367284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87774" y="4790847"/>
            <a:ext cx="6697028" cy="71841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0E40A-5225-46CC-A4F1-074A3972BE2A}" type="datetimeFigureOut">
              <a:rPr lang="en-IN" smtClean="0"/>
              <a:t>06-06-2024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0F88B-1110-49D7-A482-CC5CD09D8E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0120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58090" y="245142"/>
            <a:ext cx="10045542" cy="10202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8090" y="1428337"/>
            <a:ext cx="10045542" cy="40398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8091" y="5673636"/>
            <a:ext cx="2604400" cy="3259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80E40A-5225-46CC-A4F1-074A3972BE2A}" type="datetimeFigureOut">
              <a:rPr lang="en-IN" smtClean="0"/>
              <a:t>06-06-2024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13587" y="5673636"/>
            <a:ext cx="3534542" cy="3259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99234" y="5673636"/>
            <a:ext cx="2604400" cy="3259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10F88B-1110-49D7-A482-CC5CD09D8E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1141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1.png"/><Relationship Id="rId7" Type="http://schemas.openxmlformats.org/officeDocument/2006/relationships/image" Target="../media/image3.jpeg"/><Relationship Id="rId12" Type="http://schemas.microsoft.com/office/2007/relationships/hdphoto" Target="../media/hdphoto5.wd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11" Type="http://schemas.openxmlformats.org/officeDocument/2006/relationships/image" Target="../media/image5.jpeg"/><Relationship Id="rId5" Type="http://schemas.openxmlformats.org/officeDocument/2006/relationships/image" Target="../media/image2.png"/><Relationship Id="rId10" Type="http://schemas.microsoft.com/office/2007/relationships/hdphoto" Target="../media/hdphoto4.wdp"/><Relationship Id="rId4" Type="http://schemas.microsoft.com/office/2007/relationships/hdphoto" Target="../media/hdphoto1.wdp"/><Relationship Id="rId9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" y="3"/>
            <a:ext cx="11161713" cy="449917"/>
          </a:xfrm>
          <a:solidFill>
            <a:schemeClr val="tx2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r>
              <a:rPr lang="en-IN" sz="2800" dirty="0" smtClean="0"/>
              <a:t>Buying </a:t>
            </a:r>
            <a:r>
              <a:rPr lang="en-IN" sz="2800" dirty="0" smtClean="0"/>
              <a:t>Fruits</a:t>
            </a:r>
            <a:r>
              <a:rPr lang="en-IN" sz="2800" dirty="0" smtClean="0"/>
              <a:t> </a:t>
            </a:r>
            <a:r>
              <a:rPr lang="en-IN" sz="2800" dirty="0" smtClean="0"/>
              <a:t>and </a:t>
            </a:r>
            <a:r>
              <a:rPr lang="en-IN" sz="2800" dirty="0" smtClean="0"/>
              <a:t>Vegetables</a:t>
            </a:r>
            <a:r>
              <a:rPr lang="en-IN" sz="2800" dirty="0" smtClean="0"/>
              <a:t> </a:t>
            </a:r>
            <a:r>
              <a:rPr lang="en-IN" sz="2800" dirty="0" smtClean="0"/>
              <a:t>Journey Map </a:t>
            </a:r>
            <a:endParaRPr lang="en-IN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37590" y="5877364"/>
            <a:ext cx="7813198" cy="237058"/>
          </a:xfrm>
        </p:spPr>
        <p:txBody>
          <a:bodyPr>
            <a:normAutofit fontScale="32500" lnSpcReduction="20000"/>
          </a:bodyPr>
          <a:lstStyle/>
          <a:p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131232" y="682568"/>
            <a:ext cx="1670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8455576"/>
              </p:ext>
            </p:extLst>
          </p:nvPr>
        </p:nvGraphicFramePr>
        <p:xfrm>
          <a:off x="0" y="576784"/>
          <a:ext cx="11161709" cy="54362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8465"/>
                <a:gridCol w="1640184"/>
                <a:gridCol w="1549061"/>
                <a:gridCol w="1549061"/>
                <a:gridCol w="1549061"/>
                <a:gridCol w="1466195"/>
                <a:gridCol w="1449682"/>
              </a:tblGrid>
              <a:tr h="921067">
                <a:tc>
                  <a:txBody>
                    <a:bodyPr/>
                    <a:lstStyle/>
                    <a:p>
                      <a:endParaRPr lang="en-IN" sz="1600" dirty="0">
                        <a:solidFill>
                          <a:schemeClr val="bg1"/>
                        </a:solidFill>
                      </a:endParaRPr>
                    </a:p>
                  </a:txBody>
                  <a:tcPr marL="111619" marR="111619" marT="40808" marB="4080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600" dirty="0"/>
                    </a:p>
                  </a:txBody>
                  <a:tcPr marL="111619" marR="111619" marT="40808" marB="4080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600" dirty="0"/>
                    </a:p>
                  </a:txBody>
                  <a:tcPr marL="111619" marR="111619" marT="40808" marB="4080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600" dirty="0"/>
                    </a:p>
                  </a:txBody>
                  <a:tcPr marL="111619" marR="111619" marT="40808" marB="4080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600" dirty="0"/>
                    </a:p>
                  </a:txBody>
                  <a:tcPr marL="111619" marR="111619" marT="40808" marB="4080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600" dirty="0"/>
                    </a:p>
                  </a:txBody>
                  <a:tcPr marL="111619" marR="111619" marT="40808" marB="4080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600" dirty="0">
                        <a:solidFill>
                          <a:schemeClr val="bg1"/>
                        </a:solidFill>
                      </a:endParaRPr>
                    </a:p>
                  </a:txBody>
                  <a:tcPr marL="111619" marR="111619" marT="40808" marB="40808">
                    <a:solidFill>
                      <a:schemeClr val="bg1"/>
                    </a:solidFill>
                  </a:tcPr>
                </a:tc>
              </a:tr>
              <a:tr h="1066945">
                <a:tc>
                  <a:txBody>
                    <a:bodyPr/>
                    <a:lstStyle/>
                    <a:p>
                      <a:endParaRPr lang="en-IN" sz="1600"/>
                    </a:p>
                  </a:txBody>
                  <a:tcPr marL="111619" marR="111619" marT="40808" marB="40808"/>
                </a:tc>
                <a:tc>
                  <a:txBody>
                    <a:bodyPr/>
                    <a:lstStyle/>
                    <a:p>
                      <a:endParaRPr lang="en-IN" sz="1600" dirty="0"/>
                    </a:p>
                  </a:txBody>
                  <a:tcPr marL="111619" marR="111619" marT="40808" marB="40808"/>
                </a:tc>
                <a:tc>
                  <a:txBody>
                    <a:bodyPr/>
                    <a:lstStyle/>
                    <a:p>
                      <a:endParaRPr lang="en-IN" sz="1600" dirty="0"/>
                    </a:p>
                  </a:txBody>
                  <a:tcPr marL="111619" marR="111619" marT="40808" marB="40808"/>
                </a:tc>
                <a:tc>
                  <a:txBody>
                    <a:bodyPr/>
                    <a:lstStyle/>
                    <a:p>
                      <a:endParaRPr lang="en-IN" sz="1600" dirty="0"/>
                    </a:p>
                  </a:txBody>
                  <a:tcPr marL="111619" marR="111619" marT="40808" marB="40808"/>
                </a:tc>
                <a:tc>
                  <a:txBody>
                    <a:bodyPr/>
                    <a:lstStyle/>
                    <a:p>
                      <a:endParaRPr lang="en-IN" sz="1600" dirty="0"/>
                    </a:p>
                  </a:txBody>
                  <a:tcPr marL="111619" marR="111619" marT="40808" marB="40808"/>
                </a:tc>
                <a:tc>
                  <a:txBody>
                    <a:bodyPr/>
                    <a:lstStyle/>
                    <a:p>
                      <a:endParaRPr lang="en-IN" sz="1600" dirty="0"/>
                    </a:p>
                  </a:txBody>
                  <a:tcPr marL="111619" marR="111619" marT="40808" marB="40808"/>
                </a:tc>
                <a:tc>
                  <a:txBody>
                    <a:bodyPr/>
                    <a:lstStyle/>
                    <a:p>
                      <a:endParaRPr lang="en-IN" sz="1600" dirty="0"/>
                    </a:p>
                  </a:txBody>
                  <a:tcPr marL="111619" marR="111619" marT="40808" marB="40808"/>
                </a:tc>
              </a:tr>
              <a:tr h="1071968">
                <a:tc rowSpan="3">
                  <a:txBody>
                    <a:bodyPr/>
                    <a:lstStyle/>
                    <a:p>
                      <a:pPr lvl="0" algn="ctr"/>
                      <a:endParaRPr lang="en-US" sz="2500" b="1" dirty="0" smtClean="0"/>
                    </a:p>
                    <a:p>
                      <a:pPr lvl="0" algn="ctr"/>
                      <a:endParaRPr lang="en-US" sz="2500" b="1" dirty="0" smtClean="0"/>
                    </a:p>
                    <a:p>
                      <a:pPr lvl="0" algn="ctr"/>
                      <a:endParaRPr lang="en-US" sz="2500" b="1" dirty="0" smtClean="0"/>
                    </a:p>
                    <a:p>
                      <a:pPr lvl="0" algn="ctr"/>
                      <a:r>
                        <a:rPr lang="en-US" sz="2500" b="1" dirty="0" smtClean="0"/>
                        <a:t>USER</a:t>
                      </a:r>
                      <a:endParaRPr lang="en-US" sz="2500" b="1" dirty="0" smtClean="0"/>
                    </a:p>
                    <a:p>
                      <a:pPr lvl="0" algn="ctr"/>
                      <a:r>
                        <a:rPr lang="en-US" sz="2500" b="1" dirty="0" smtClean="0"/>
                        <a:t>JOURNEY MAP </a:t>
                      </a:r>
                      <a:endParaRPr lang="en-IN" sz="2500" b="1" dirty="0"/>
                    </a:p>
                  </a:txBody>
                  <a:tcPr marL="111619" marR="111619" marT="40808" marB="40808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entury Schoolbook" pitchFamily="18" charset="0"/>
                        </a:rPr>
                        <a:t>Check Available and Prepare List To Buy</a:t>
                      </a:r>
                      <a:endParaRPr lang="en-IN" sz="14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entury Schoolbook" pitchFamily="18" charset="0"/>
                      </a:endParaRPr>
                    </a:p>
                  </a:txBody>
                  <a:tcPr marL="111619" marR="111619" marT="40808" marB="40808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entury Schoolbook" pitchFamily="18" charset="0"/>
                        </a:rPr>
                        <a:t>Take Vehicle And</a:t>
                      </a:r>
                      <a:r>
                        <a:rPr lang="en-US" sz="1400" b="0" i="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entury Schoolbook" pitchFamily="18" charset="0"/>
                        </a:rPr>
                        <a:t> Check Fuel</a:t>
                      </a:r>
                      <a:endParaRPr lang="en-IN" sz="14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entury Schoolbook" pitchFamily="18" charset="0"/>
                      </a:endParaRPr>
                    </a:p>
                  </a:txBody>
                  <a:tcPr marL="111619" marR="111619" marT="40808" marB="40808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entury Schoolbook" pitchFamily="18" charset="0"/>
                        </a:rPr>
                        <a:t>Take the List </a:t>
                      </a:r>
                      <a:r>
                        <a:rPr lang="en-US" sz="1400" b="0" i="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entury Schoolbook" pitchFamily="18" charset="0"/>
                        </a:rPr>
                        <a:t> And Buy The Listed Item</a:t>
                      </a:r>
                      <a:endParaRPr lang="en-IN" sz="14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entury Schoolbook" pitchFamily="18" charset="0"/>
                      </a:endParaRPr>
                    </a:p>
                  </a:txBody>
                  <a:tcPr marL="111619" marR="111619" marT="40808" marB="40808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entury Schoolbook" pitchFamily="18" charset="0"/>
                        </a:rPr>
                        <a:t>Head</a:t>
                      </a:r>
                      <a:r>
                        <a:rPr lang="en-US" sz="1400" b="0" i="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entury Schoolbook" pitchFamily="18" charset="0"/>
                        </a:rPr>
                        <a:t> To Payment Location To Settle Bill</a:t>
                      </a:r>
                      <a:endParaRPr lang="en-IN" sz="14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entury Schoolbook" pitchFamily="18" charset="0"/>
                      </a:endParaRPr>
                    </a:p>
                  </a:txBody>
                  <a:tcPr marL="111619" marR="111619" marT="40808" marB="40808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entury Schoolbook" pitchFamily="18" charset="0"/>
                        </a:rPr>
                        <a:t>Drive</a:t>
                      </a:r>
                      <a:r>
                        <a:rPr lang="en-US" sz="1400" b="0" i="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entury Schoolbook" pitchFamily="18" charset="0"/>
                        </a:rPr>
                        <a:t> </a:t>
                      </a:r>
                      <a:r>
                        <a:rPr lang="en-US" sz="1400" b="0" i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entury Schoolbook" pitchFamily="18" charset="0"/>
                        </a:rPr>
                        <a:t>Vehicle To Reach Home</a:t>
                      </a:r>
                      <a:endParaRPr lang="en-IN" sz="14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entury Schoolbook" pitchFamily="18" charset="0"/>
                      </a:endParaRPr>
                    </a:p>
                  </a:txBody>
                  <a:tcPr marL="111619" marR="111619" marT="40808" marB="40808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entury Schoolbook" pitchFamily="18" charset="0"/>
                        </a:rPr>
                        <a:t>Bring</a:t>
                      </a:r>
                      <a:r>
                        <a:rPr lang="en-US" sz="1400" b="0" i="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entury Schoolbook" pitchFamily="18" charset="0"/>
                        </a:rPr>
                        <a:t> </a:t>
                      </a:r>
                      <a:r>
                        <a:rPr lang="en-US" sz="1400" b="0" i="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entury Schoolbook" pitchFamily="18" charset="0"/>
                        </a:rPr>
                        <a:t>Purchased Items</a:t>
                      </a:r>
                      <a:endParaRPr lang="en-US" sz="1400" b="0" i="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entury Schoolbook" pitchFamily="18" charset="0"/>
                      </a:endParaRPr>
                    </a:p>
                    <a:p>
                      <a:r>
                        <a:rPr lang="en-US" sz="1400" b="0" i="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entury Schoolbook" pitchFamily="18" charset="0"/>
                        </a:rPr>
                        <a:t> </a:t>
                      </a:r>
                      <a:endParaRPr lang="en-IN" sz="14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entury Schoolbook" pitchFamily="18" charset="0"/>
                      </a:endParaRPr>
                    </a:p>
                  </a:txBody>
                  <a:tcPr marL="111619" marR="111619" marT="40808" marB="40808">
                    <a:solidFill>
                      <a:srgbClr val="F9F9F9"/>
                    </a:solidFill>
                  </a:tcPr>
                </a:tc>
              </a:tr>
              <a:tr h="1152128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entury Schoolbook" pitchFamily="18" charset="0"/>
                        </a:rPr>
                        <a:t>Choose The Shop To Buy An Snacks </a:t>
                      </a:r>
                      <a:endParaRPr lang="en-IN" sz="14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entury Schoolbook" pitchFamily="18" charset="0"/>
                      </a:endParaRPr>
                    </a:p>
                  </a:txBody>
                  <a:tcPr marL="111619" marR="111619" marT="40808" marB="40808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entury Schoolbook" pitchFamily="18" charset="0"/>
                        </a:rPr>
                        <a:t>Drive Vehicle And Cross Signal</a:t>
                      </a:r>
                      <a:endParaRPr lang="en-IN" sz="14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entury Schoolbook" pitchFamily="18" charset="0"/>
                      </a:endParaRPr>
                    </a:p>
                  </a:txBody>
                  <a:tcPr marL="111619" marR="111619" marT="40808" marB="40808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entury Schoolbook" pitchFamily="18" charset="0"/>
                        </a:rPr>
                        <a:t>Compare The Item Price with Another Shop</a:t>
                      </a:r>
                      <a:endParaRPr lang="en-IN" sz="14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entury Schoolbook" pitchFamily="18" charset="0"/>
                      </a:endParaRPr>
                    </a:p>
                  </a:txBody>
                  <a:tcPr marL="111619" marR="111619" marT="40808" marB="40808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entury Schoolbook" pitchFamily="18" charset="0"/>
                        </a:rPr>
                        <a:t>Give Purchase</a:t>
                      </a:r>
                      <a:r>
                        <a:rPr lang="en-US" sz="1400" b="0" i="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entury Schoolbook" pitchFamily="18" charset="0"/>
                        </a:rPr>
                        <a:t>d Item To Generate  An Bill</a:t>
                      </a:r>
                      <a:endParaRPr lang="en-IN" sz="14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entury Schoolbook" pitchFamily="18" charset="0"/>
                      </a:endParaRPr>
                    </a:p>
                  </a:txBody>
                  <a:tcPr marL="111619" marR="111619" marT="40808" marB="40808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entury Schoolbook" pitchFamily="18" charset="0"/>
                        </a:rPr>
                        <a:t>Cross Signals </a:t>
                      </a:r>
                      <a:endParaRPr lang="en-IN" sz="14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entury Schoolbook" pitchFamily="18" charset="0"/>
                      </a:endParaRPr>
                    </a:p>
                  </a:txBody>
                  <a:tcPr marL="111619" marR="111619" marT="40808" marB="40808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entury Schoolbook" pitchFamily="18" charset="0"/>
                        </a:rPr>
                        <a:t>Separate</a:t>
                      </a:r>
                      <a:r>
                        <a:rPr lang="en-US" sz="1400" b="0" i="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entury Schoolbook" pitchFamily="18" charset="0"/>
                        </a:rPr>
                        <a:t> The Fruits And Vegetables </a:t>
                      </a:r>
                      <a:r>
                        <a:rPr lang="en-US" sz="1400" b="0" i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entury Schoolbook" pitchFamily="18" charset="0"/>
                        </a:rPr>
                        <a:t> </a:t>
                      </a:r>
                      <a:endParaRPr lang="en-IN" sz="14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entury Schoolbook" pitchFamily="18" charset="0"/>
                      </a:endParaRPr>
                    </a:p>
                  </a:txBody>
                  <a:tcPr marL="111619" marR="111619" marT="40808" marB="40808">
                    <a:solidFill>
                      <a:srgbClr val="F9F9F9"/>
                    </a:solidFill>
                  </a:tcPr>
                </a:tc>
              </a:tr>
              <a:tr h="1224136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entury Schoolbook" pitchFamily="18" charset="0"/>
                        </a:rPr>
                        <a:t>Ensure</a:t>
                      </a:r>
                      <a:r>
                        <a:rPr lang="en-US" sz="1400" b="0" i="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entury Schoolbook" pitchFamily="18" charset="0"/>
                        </a:rPr>
                        <a:t> Your Available Money</a:t>
                      </a:r>
                      <a:endParaRPr lang="en-IN" sz="14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entury Schoolbook" pitchFamily="18" charset="0"/>
                      </a:endParaRPr>
                    </a:p>
                  </a:txBody>
                  <a:tcPr marL="111619" marR="111619" marT="40808" marB="40808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entury Schoolbook" pitchFamily="18" charset="0"/>
                        </a:rPr>
                        <a:t>Park</a:t>
                      </a:r>
                      <a:r>
                        <a:rPr lang="en-US" sz="1400" b="0" i="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entury Schoolbook" pitchFamily="18" charset="0"/>
                        </a:rPr>
                        <a:t> The Vehicle In Parking Area</a:t>
                      </a:r>
                      <a:endParaRPr lang="en-IN" sz="14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entury Schoolbook" pitchFamily="18" charset="0"/>
                      </a:endParaRPr>
                    </a:p>
                  </a:txBody>
                  <a:tcPr marL="111619" marR="111619" marT="40808" marB="40808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entury Schoolbook" pitchFamily="18" charset="0"/>
                        </a:rPr>
                        <a:t>Also Ensure</a:t>
                      </a:r>
                      <a:r>
                        <a:rPr lang="en-US" sz="1400" b="0" i="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entury Schoolbook" pitchFamily="18" charset="0"/>
                        </a:rPr>
                        <a:t> The </a:t>
                      </a:r>
                      <a:r>
                        <a:rPr lang="en-US" sz="1400" b="0" i="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entury Schoolbook" pitchFamily="18" charset="0"/>
                        </a:rPr>
                        <a:t>Fruits And Vegetables Quality</a:t>
                      </a:r>
                      <a:endParaRPr lang="en-US" sz="1400" b="0" i="0" baseline="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entury Schoolbook" pitchFamily="18" charset="0"/>
                      </a:endParaRPr>
                    </a:p>
                  </a:txBody>
                  <a:tcPr marL="111619" marR="111619" marT="40808" marB="40808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entury Schoolbook" pitchFamily="18" charset="0"/>
                        </a:rPr>
                        <a:t>Pay By</a:t>
                      </a:r>
                      <a:r>
                        <a:rPr lang="en-US" sz="1400" b="0" i="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entury Schoolbook" pitchFamily="18" charset="0"/>
                        </a:rPr>
                        <a:t> Cash  / Card</a:t>
                      </a:r>
                      <a:endParaRPr lang="en-IN" sz="14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entury Schoolbook" pitchFamily="18" charset="0"/>
                      </a:endParaRPr>
                    </a:p>
                  </a:txBody>
                  <a:tcPr marL="111619" marR="111619" marT="40808" marB="40808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entury Schoolbook" pitchFamily="18" charset="0"/>
                        </a:rPr>
                        <a:t>Drop Vehicle In Home</a:t>
                      </a:r>
                      <a:r>
                        <a:rPr lang="en-US" sz="1400" b="0" i="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entury Schoolbook" pitchFamily="18" charset="0"/>
                        </a:rPr>
                        <a:t> </a:t>
                      </a:r>
                      <a:endParaRPr lang="en-IN" sz="14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entury Schoolbook" pitchFamily="18" charset="0"/>
                      </a:endParaRPr>
                    </a:p>
                  </a:txBody>
                  <a:tcPr marL="111619" marR="111619" marT="40808" marB="40808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entury Schoolbook" pitchFamily="18" charset="0"/>
                        </a:rPr>
                        <a:t>Place</a:t>
                      </a:r>
                      <a:r>
                        <a:rPr lang="en-US" sz="1400" b="0" i="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entury Schoolbook" pitchFamily="18" charset="0"/>
                        </a:rPr>
                        <a:t> </a:t>
                      </a:r>
                      <a:r>
                        <a:rPr lang="en-US" sz="1400" b="0" i="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entury Schoolbook" pitchFamily="18" charset="0"/>
                        </a:rPr>
                        <a:t>the Fruits And Vegetables In Container / Fridge </a:t>
                      </a:r>
                      <a:endParaRPr lang="en-IN" sz="14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entury Schoolbook" pitchFamily="18" charset="0"/>
                      </a:endParaRPr>
                    </a:p>
                  </a:txBody>
                  <a:tcPr marL="111619" marR="111619" marT="40808" marB="40808">
                    <a:solidFill>
                      <a:srgbClr val="F9F9F9"/>
                    </a:solidFill>
                  </a:tcPr>
                </a:tc>
              </a:tr>
            </a:tbl>
          </a:graphicData>
        </a:graphic>
      </p:graphicFrame>
      <p:sp>
        <p:nvSpPr>
          <p:cNvPr id="9" name="Rounded Rectangle 8"/>
          <p:cNvSpPr/>
          <p:nvPr/>
        </p:nvSpPr>
        <p:spPr>
          <a:xfrm>
            <a:off x="92555" y="1729362"/>
            <a:ext cx="1747401" cy="623365"/>
          </a:xfrm>
          <a:prstGeom prst="roundRect">
            <a:avLst/>
          </a:prstGeom>
          <a:solidFill>
            <a:srgbClr val="FFCC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Buying </a:t>
            </a:r>
            <a:r>
              <a:rPr lang="en-US" sz="1400" b="1" dirty="0" smtClean="0">
                <a:solidFill>
                  <a:schemeClr val="tx1"/>
                </a:solidFill>
              </a:rPr>
              <a:t>Fruits</a:t>
            </a:r>
            <a:r>
              <a:rPr lang="en-US" sz="1400" b="1" dirty="0" smtClean="0">
                <a:solidFill>
                  <a:schemeClr val="tx1"/>
                </a:solidFill>
              </a:rPr>
              <a:t> </a:t>
            </a:r>
            <a:r>
              <a:rPr lang="en-US" sz="1400" b="1" dirty="0" smtClean="0">
                <a:solidFill>
                  <a:schemeClr val="tx1"/>
                </a:solidFill>
              </a:rPr>
              <a:t>and </a:t>
            </a:r>
            <a:r>
              <a:rPr lang="en-US" sz="1400" b="1" dirty="0" smtClean="0">
                <a:solidFill>
                  <a:schemeClr val="tx1"/>
                </a:solidFill>
              </a:rPr>
              <a:t>Vegetables</a:t>
            </a:r>
            <a:endParaRPr lang="en-IN" sz="1400" b="1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2152872" y="1704459"/>
            <a:ext cx="1318458" cy="671746"/>
          </a:xfrm>
          <a:prstGeom prst="roundRect">
            <a:avLst/>
          </a:prstGeom>
          <a:solidFill>
            <a:srgbClr val="00B0F0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Plan to buy </a:t>
            </a:r>
            <a:r>
              <a:rPr lang="en-US" sz="1400" b="1" dirty="0" smtClean="0">
                <a:solidFill>
                  <a:schemeClr val="tx1"/>
                </a:solidFill>
              </a:rPr>
              <a:t>Fruits &amp; Vegetables</a:t>
            </a:r>
            <a:endParaRPr lang="en-IN" sz="1400" b="1" dirty="0">
              <a:solidFill>
                <a:schemeClr val="tx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6811425" y="1729361"/>
            <a:ext cx="1318458" cy="623365"/>
          </a:xfrm>
          <a:prstGeom prst="roundRect">
            <a:avLst/>
          </a:prstGeom>
          <a:solidFill>
            <a:srgbClr val="00B0F0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Payments</a:t>
            </a:r>
            <a:endParaRPr lang="en-IN" sz="1600" b="1" dirty="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5229278" y="1729363"/>
            <a:ext cx="1318458" cy="623365"/>
          </a:xfrm>
          <a:prstGeom prst="roundRect">
            <a:avLst/>
          </a:prstGeom>
          <a:solidFill>
            <a:srgbClr val="00B0F0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Buying </a:t>
            </a:r>
            <a:endParaRPr lang="en-IN" sz="1600" b="1" dirty="0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3716345" y="1729363"/>
            <a:ext cx="1318458" cy="623365"/>
          </a:xfrm>
          <a:prstGeom prst="roundRect">
            <a:avLst/>
          </a:prstGeom>
          <a:solidFill>
            <a:srgbClr val="00B0F0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Commute</a:t>
            </a:r>
            <a:endParaRPr lang="en-IN" sz="1600" b="1" dirty="0">
              <a:solidFill>
                <a:schemeClr val="tx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9843255" y="1775938"/>
            <a:ext cx="1318458" cy="623365"/>
          </a:xfrm>
          <a:prstGeom prst="roundRect">
            <a:avLst/>
          </a:prstGeom>
          <a:solidFill>
            <a:srgbClr val="00B0F0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Keep Things In Container</a:t>
            </a:r>
            <a:endParaRPr lang="en-IN" sz="1600" b="1" dirty="0">
              <a:solidFill>
                <a:schemeClr val="tx1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8305681" y="1752840"/>
            <a:ext cx="1318458" cy="623365"/>
          </a:xfrm>
          <a:prstGeom prst="roundRect">
            <a:avLst/>
          </a:prstGeom>
          <a:solidFill>
            <a:srgbClr val="00B0F0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Commute</a:t>
            </a:r>
            <a:endParaRPr lang="en-IN" sz="1600" b="1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biLevel thresh="2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44000"/>
                    </a14:imgEffect>
                    <a14:imgEffect>
                      <a14:colorTemperature colorTemp="2575"/>
                    </a14:imgEffect>
                    <a14:imgEffect>
                      <a14:saturation sat="30000"/>
                    </a14:imgEffect>
                    <a14:imgEffect>
                      <a14:brightnessContrast bright="84000" contrast="3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2872" y="689568"/>
            <a:ext cx="877106" cy="66416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-95000"/>
                    </a14:imgEffect>
                    <a14:imgEffect>
                      <a14:saturation sat="0"/>
                    </a14:imgEffect>
                    <a14:imgEffect>
                      <a14:brightnessContrast bright="-24000" contrast="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8681" y="695646"/>
            <a:ext cx="1255962" cy="712508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-95000"/>
                    </a14:imgEffect>
                    <a14:imgEffect>
                      <a14:saturation sat="0"/>
                    </a14:imgEffect>
                    <a14:imgEffect>
                      <a14:brightnessContrast bright="-24000" contrast="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6929" y="695646"/>
            <a:ext cx="1255962" cy="71250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-50000"/>
                    </a14:imgEffect>
                    <a14:imgEffect>
                      <a14:saturation sat="0"/>
                    </a14:imgEffect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8705" y="559348"/>
            <a:ext cx="1019603" cy="82808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sharpenSoften amount="-25000"/>
                    </a14:imgEffect>
                    <a14:imgEffect>
                      <a14:colorTemperature colorTemp="5900"/>
                    </a14:imgEffect>
                    <a14:imgEffect>
                      <a14:saturation sat="33000"/>
                    </a14:imgEffect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9563" y="498424"/>
            <a:ext cx="1045096" cy="94993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1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sharpenSoften amount="-50000"/>
                    </a14:imgEffect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3264" y="612197"/>
            <a:ext cx="922171" cy="818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91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6756135"/>
              </p:ext>
            </p:extLst>
          </p:nvPr>
        </p:nvGraphicFramePr>
        <p:xfrm>
          <a:off x="24548" y="104102"/>
          <a:ext cx="11137170" cy="40584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37170"/>
              </a:tblGrid>
              <a:tr h="676406">
                <a:tc>
                  <a:txBody>
                    <a:bodyPr/>
                    <a:lstStyle/>
                    <a:p>
                      <a:endParaRPr lang="en-IN" sz="1600" dirty="0"/>
                    </a:p>
                  </a:txBody>
                  <a:tcPr marL="111619" marR="111619" marT="40808" marB="40808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676406">
                <a:tc>
                  <a:txBody>
                    <a:bodyPr/>
                    <a:lstStyle/>
                    <a:p>
                      <a:r>
                        <a:rPr lang="en-IN" sz="1600" dirty="0" smtClean="0">
                          <a:solidFill>
                            <a:srgbClr val="00B050"/>
                          </a:solidFill>
                          <a:latin typeface="Segoe UI Emoji"/>
                          <a:ea typeface="Segoe UI Emoji"/>
                        </a:rPr>
                        <a:t>🙂</a:t>
                      </a:r>
                      <a:endParaRPr lang="en-IN" sz="1600" dirty="0">
                        <a:solidFill>
                          <a:srgbClr val="00B050"/>
                        </a:solidFill>
                      </a:endParaRPr>
                    </a:p>
                  </a:txBody>
                  <a:tcPr marL="111619" marR="111619" marT="40808" marB="40808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676406">
                <a:tc>
                  <a:txBody>
                    <a:bodyPr/>
                    <a:lstStyle/>
                    <a:p>
                      <a:r>
                        <a:rPr lang="en-IN" sz="1600" dirty="0" smtClean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Segoe UI Emoji"/>
                          <a:ea typeface="Segoe UI Emoji"/>
                        </a:rPr>
                        <a:t>😐</a:t>
                      </a:r>
                      <a:endParaRPr lang="en-IN" sz="1600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111619" marR="111619" marT="40808" marB="40808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676406">
                <a:tc>
                  <a:txBody>
                    <a:bodyPr/>
                    <a:lstStyle/>
                    <a:p>
                      <a:r>
                        <a:rPr lang="en-IN" sz="1600" dirty="0" smtClean="0">
                          <a:solidFill>
                            <a:srgbClr val="FFFF00"/>
                          </a:solidFill>
                          <a:latin typeface="Segoe UI Emoji"/>
                          <a:ea typeface="Segoe UI Emoji"/>
                        </a:rPr>
                        <a:t>😕</a:t>
                      </a:r>
                      <a:endParaRPr lang="en-IN" sz="1600" dirty="0">
                        <a:solidFill>
                          <a:srgbClr val="FFFF00"/>
                        </a:solidFill>
                      </a:endParaRPr>
                    </a:p>
                  </a:txBody>
                  <a:tcPr marL="111619" marR="111619" marT="40808" marB="40808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676406">
                <a:tc>
                  <a:txBody>
                    <a:bodyPr/>
                    <a:lstStyle/>
                    <a:p>
                      <a:r>
                        <a:rPr lang="en-IN" sz="1600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Segoe UI Emoji"/>
                          <a:ea typeface="Segoe UI Emoji"/>
                        </a:rPr>
                        <a:t>🥺                       </a:t>
                      </a:r>
                      <a:endParaRPr lang="en-IN" sz="1600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111619" marR="111619" marT="40808" marB="40808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676406">
                <a:tc>
                  <a:txBody>
                    <a:bodyPr/>
                    <a:lstStyle/>
                    <a:p>
                      <a:r>
                        <a:rPr lang="en-IN" sz="1600" dirty="0" smtClean="0">
                          <a:solidFill>
                            <a:srgbClr val="FF0000"/>
                          </a:solidFill>
                          <a:latin typeface="Segoe UI Emoji"/>
                          <a:ea typeface="Segoe UI Emoji"/>
                        </a:rPr>
                        <a:t>😞                      </a:t>
                      </a:r>
                      <a:endParaRPr lang="en-IN" sz="1600" dirty="0">
                        <a:solidFill>
                          <a:srgbClr val="FF0000"/>
                        </a:solidFill>
                      </a:endParaRPr>
                    </a:p>
                  </a:txBody>
                  <a:tcPr marL="111619" marR="111619" marT="40808" marB="40808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" name="Flowchart: Connector 2"/>
          <p:cNvSpPr/>
          <p:nvPr/>
        </p:nvSpPr>
        <p:spPr>
          <a:xfrm>
            <a:off x="2039167" y="2754635"/>
            <a:ext cx="227419" cy="13152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Flowchart: Connector 4"/>
          <p:cNvSpPr/>
          <p:nvPr/>
        </p:nvSpPr>
        <p:spPr>
          <a:xfrm>
            <a:off x="3516924" y="2071868"/>
            <a:ext cx="227419" cy="13152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Flowchart: Connector 5"/>
          <p:cNvSpPr/>
          <p:nvPr/>
        </p:nvSpPr>
        <p:spPr>
          <a:xfrm>
            <a:off x="5414988" y="747036"/>
            <a:ext cx="227419" cy="13152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Flowchart: Connector 6"/>
          <p:cNvSpPr/>
          <p:nvPr/>
        </p:nvSpPr>
        <p:spPr>
          <a:xfrm>
            <a:off x="7453702" y="2135365"/>
            <a:ext cx="227419" cy="13152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Flowchart: Connector 7"/>
          <p:cNvSpPr/>
          <p:nvPr/>
        </p:nvSpPr>
        <p:spPr>
          <a:xfrm>
            <a:off x="9008863" y="1398689"/>
            <a:ext cx="227419" cy="13152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Flowchart: Connector 8"/>
          <p:cNvSpPr/>
          <p:nvPr/>
        </p:nvSpPr>
        <p:spPr>
          <a:xfrm>
            <a:off x="10623533" y="2773897"/>
            <a:ext cx="227419" cy="13152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1" name="Straight Connector 10"/>
          <p:cNvCxnSpPr>
            <a:stCxn id="3" idx="7"/>
            <a:endCxn id="5" idx="2"/>
          </p:cNvCxnSpPr>
          <p:nvPr/>
        </p:nvCxnSpPr>
        <p:spPr>
          <a:xfrm flipV="1">
            <a:off x="2233279" y="2137630"/>
            <a:ext cx="1283642" cy="6362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5" idx="7"/>
            <a:endCxn id="6" idx="2"/>
          </p:cNvCxnSpPr>
          <p:nvPr/>
        </p:nvCxnSpPr>
        <p:spPr>
          <a:xfrm flipV="1">
            <a:off x="3711033" y="812803"/>
            <a:ext cx="1703951" cy="1278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6" idx="5"/>
            <a:endCxn id="7" idx="2"/>
          </p:cNvCxnSpPr>
          <p:nvPr/>
        </p:nvCxnSpPr>
        <p:spPr>
          <a:xfrm>
            <a:off x="5609100" y="859299"/>
            <a:ext cx="1844598" cy="13418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7" idx="6"/>
          </p:cNvCxnSpPr>
          <p:nvPr/>
        </p:nvCxnSpPr>
        <p:spPr>
          <a:xfrm flipV="1">
            <a:off x="7681117" y="1437577"/>
            <a:ext cx="1475933" cy="7635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8" idx="5"/>
          </p:cNvCxnSpPr>
          <p:nvPr/>
        </p:nvCxnSpPr>
        <p:spPr>
          <a:xfrm>
            <a:off x="9202975" y="1510955"/>
            <a:ext cx="1459520" cy="13287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lowchart: Connector 3"/>
          <p:cNvSpPr/>
          <p:nvPr/>
        </p:nvSpPr>
        <p:spPr>
          <a:xfrm>
            <a:off x="3418520" y="1943304"/>
            <a:ext cx="457199" cy="388659"/>
          </a:xfrm>
          <a:prstGeom prst="flowChartConnector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Flowchart: Connector 18"/>
          <p:cNvSpPr/>
          <p:nvPr/>
        </p:nvSpPr>
        <p:spPr>
          <a:xfrm>
            <a:off x="7338805" y="2009066"/>
            <a:ext cx="457199" cy="388659"/>
          </a:xfrm>
          <a:prstGeom prst="flowChartConnector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Flowchart: Connector 19"/>
          <p:cNvSpPr/>
          <p:nvPr/>
        </p:nvSpPr>
        <p:spPr>
          <a:xfrm>
            <a:off x="10508639" y="2623846"/>
            <a:ext cx="457199" cy="388659"/>
          </a:xfrm>
          <a:prstGeom prst="flowChartConnector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Flowchart: Connector 21"/>
          <p:cNvSpPr/>
          <p:nvPr/>
        </p:nvSpPr>
        <p:spPr>
          <a:xfrm>
            <a:off x="5300093" y="618471"/>
            <a:ext cx="457199" cy="388659"/>
          </a:xfrm>
          <a:prstGeom prst="flowChartConnector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Flowchart: Connector 23"/>
          <p:cNvSpPr/>
          <p:nvPr/>
        </p:nvSpPr>
        <p:spPr>
          <a:xfrm>
            <a:off x="1924272" y="2626071"/>
            <a:ext cx="457199" cy="388659"/>
          </a:xfrm>
          <a:prstGeom prst="flowChartConnector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7473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253</TotalTime>
  <Words>137</Words>
  <Application>Microsoft Office PowerPoint</Application>
  <PresentationFormat>Custom</PresentationFormat>
  <Paragraphs>38</Paragraphs>
  <Slides>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Buying Fruits and Vegetables Journey Map 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Buying Fruits and Vegetables Journey Map</dc:title>
  <dc:creator>Admin</dc:creator>
  <cp:lastModifiedBy>Admin</cp:lastModifiedBy>
  <cp:revision>24</cp:revision>
  <dcterms:created xsi:type="dcterms:W3CDTF">2024-06-03T10:54:34Z</dcterms:created>
  <dcterms:modified xsi:type="dcterms:W3CDTF">2024-06-06T14:58:12Z</dcterms:modified>
</cp:coreProperties>
</file>