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36004500" cy="18002250"/>
  <p:notesSz cx="9144000" cy="6858000"/>
  <p:defaultTextStyle>
    <a:defPPr>
      <a:defRPr lang="en-US"/>
    </a:defPPr>
    <a:lvl1pPr marL="0" algn="l" defTabSz="83705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418527" algn="l" defTabSz="83705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837057" algn="l" defTabSz="83705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255584" algn="l" defTabSz="83705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674111" algn="l" defTabSz="83705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092638" algn="l" defTabSz="83705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511167" algn="l" defTabSz="83705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929695" algn="l" defTabSz="83705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348224" algn="l" defTabSz="83705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9DAA"/>
    <a:srgbClr val="CFF2FD"/>
    <a:srgbClr val="DCFDD7"/>
    <a:srgbClr val="FFF7FD"/>
    <a:srgbClr val="FEF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6" d="100"/>
          <a:sy n="26" d="100"/>
        </p:scale>
        <p:origin x="-444" y="-96"/>
      </p:cViewPr>
      <p:guideLst>
        <p:guide orient="horz" pos="5673"/>
        <p:guide pos="113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D8A3DD-9FC8-47D0-BAB0-26B72F61C798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00250" y="514350"/>
            <a:ext cx="51435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1760F-7870-4779-8ED7-AE5A221A4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617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3705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418527" algn="l" defTabSz="83705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837057" algn="l" defTabSz="83705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255584" algn="l" defTabSz="83705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674111" algn="l" defTabSz="83705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092638" algn="l" defTabSz="83705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511167" algn="l" defTabSz="83705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929695" algn="l" defTabSz="83705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3348224" algn="l" defTabSz="83705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38" y="5592369"/>
            <a:ext cx="30603825" cy="38588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675" y="10201275"/>
            <a:ext cx="25203150" cy="46005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42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840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626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168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710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252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794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336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6CD1-2EED-4728-9EC1-386C01B30107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1689-0D71-4A2B-9FAF-77436A1B0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614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6CD1-2EED-4728-9EC1-386C01B30107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1689-0D71-4A2B-9FAF-77436A1B0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162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781598" y="1891903"/>
            <a:ext cx="31897735" cy="403217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88386" y="1891903"/>
            <a:ext cx="95093137" cy="403217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6CD1-2EED-4728-9EC1-386C01B30107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1689-0D71-4A2B-9FAF-77436A1B0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886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6CD1-2EED-4728-9EC1-386C01B30107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1689-0D71-4A2B-9FAF-77436A1B0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249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4107" y="11568119"/>
            <a:ext cx="30603825" cy="3575447"/>
          </a:xfrm>
        </p:spPr>
        <p:txBody>
          <a:bodyPr anchor="t"/>
          <a:lstStyle>
            <a:lvl1pPr algn="l">
              <a:defRPr sz="135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4107" y="7630128"/>
            <a:ext cx="30603825" cy="3937991"/>
          </a:xfrm>
        </p:spPr>
        <p:txBody>
          <a:bodyPr anchor="b"/>
          <a:lstStyle>
            <a:lvl1pPr marL="0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1pPr>
            <a:lvl2pPr marL="1542044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2pPr>
            <a:lvl3pPr marL="3084095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62614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4pPr>
            <a:lvl5pPr marL="6168191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5pPr>
            <a:lvl6pPr marL="7710235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6pPr>
            <a:lvl7pPr marL="9252282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7pPr>
            <a:lvl8pPr marL="1079433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8pPr>
            <a:lvl9pPr marL="12336378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6CD1-2EED-4728-9EC1-386C01B30107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1689-0D71-4A2B-9FAF-77436A1B0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348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88396" y="11026378"/>
            <a:ext cx="63495436" cy="31187231"/>
          </a:xfrm>
        </p:spPr>
        <p:txBody>
          <a:bodyPr/>
          <a:lstStyle>
            <a:lvl1pPr>
              <a:defRPr sz="9500"/>
            </a:lvl1pPr>
            <a:lvl2pPr>
              <a:defRPr sz="8100"/>
            </a:lvl2pPr>
            <a:lvl3pPr>
              <a:defRPr sz="68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183907" y="11026378"/>
            <a:ext cx="63495436" cy="31187231"/>
          </a:xfrm>
        </p:spPr>
        <p:txBody>
          <a:bodyPr/>
          <a:lstStyle>
            <a:lvl1pPr>
              <a:defRPr sz="9500"/>
            </a:lvl1pPr>
            <a:lvl2pPr>
              <a:defRPr sz="8100"/>
            </a:lvl2pPr>
            <a:lvl3pPr>
              <a:defRPr sz="68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6CD1-2EED-4728-9EC1-386C01B30107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1689-0D71-4A2B-9FAF-77436A1B0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624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720925"/>
            <a:ext cx="32404050" cy="30003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25" y="4029672"/>
            <a:ext cx="15908240" cy="1679375"/>
          </a:xfrm>
        </p:spPr>
        <p:txBody>
          <a:bodyPr anchor="b"/>
          <a:lstStyle>
            <a:lvl1pPr marL="0" indent="0">
              <a:buNone/>
              <a:defRPr sz="8100" b="1"/>
            </a:lvl1pPr>
            <a:lvl2pPr marL="1542044" indent="0">
              <a:buNone/>
              <a:defRPr sz="6800" b="1"/>
            </a:lvl2pPr>
            <a:lvl3pPr marL="3084095" indent="0">
              <a:buNone/>
              <a:defRPr sz="6100" b="1"/>
            </a:lvl3pPr>
            <a:lvl4pPr marL="4626140" indent="0">
              <a:buNone/>
              <a:defRPr sz="5400" b="1"/>
            </a:lvl4pPr>
            <a:lvl5pPr marL="6168191" indent="0">
              <a:buNone/>
              <a:defRPr sz="5400" b="1"/>
            </a:lvl5pPr>
            <a:lvl6pPr marL="7710235" indent="0">
              <a:buNone/>
              <a:defRPr sz="5400" b="1"/>
            </a:lvl6pPr>
            <a:lvl7pPr marL="9252282" indent="0">
              <a:buNone/>
              <a:defRPr sz="5400" b="1"/>
            </a:lvl7pPr>
            <a:lvl8pPr marL="10794330" indent="0">
              <a:buNone/>
              <a:defRPr sz="5400" b="1"/>
            </a:lvl8pPr>
            <a:lvl9pPr marL="12336378" indent="0">
              <a:buNone/>
              <a:defRPr sz="5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0225" y="5709047"/>
            <a:ext cx="15908240" cy="10372131"/>
          </a:xfrm>
        </p:spPr>
        <p:txBody>
          <a:bodyPr/>
          <a:lstStyle>
            <a:lvl1pPr>
              <a:defRPr sz="8100"/>
            </a:lvl1pPr>
            <a:lvl2pPr>
              <a:defRPr sz="6800"/>
            </a:lvl2pPr>
            <a:lvl3pPr>
              <a:defRPr sz="61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89796" y="4029672"/>
            <a:ext cx="15914489" cy="1679375"/>
          </a:xfrm>
        </p:spPr>
        <p:txBody>
          <a:bodyPr anchor="b"/>
          <a:lstStyle>
            <a:lvl1pPr marL="0" indent="0">
              <a:buNone/>
              <a:defRPr sz="8100" b="1"/>
            </a:lvl1pPr>
            <a:lvl2pPr marL="1542044" indent="0">
              <a:buNone/>
              <a:defRPr sz="6800" b="1"/>
            </a:lvl2pPr>
            <a:lvl3pPr marL="3084095" indent="0">
              <a:buNone/>
              <a:defRPr sz="6100" b="1"/>
            </a:lvl3pPr>
            <a:lvl4pPr marL="4626140" indent="0">
              <a:buNone/>
              <a:defRPr sz="5400" b="1"/>
            </a:lvl4pPr>
            <a:lvl5pPr marL="6168191" indent="0">
              <a:buNone/>
              <a:defRPr sz="5400" b="1"/>
            </a:lvl5pPr>
            <a:lvl6pPr marL="7710235" indent="0">
              <a:buNone/>
              <a:defRPr sz="5400" b="1"/>
            </a:lvl6pPr>
            <a:lvl7pPr marL="9252282" indent="0">
              <a:buNone/>
              <a:defRPr sz="5400" b="1"/>
            </a:lvl7pPr>
            <a:lvl8pPr marL="10794330" indent="0">
              <a:buNone/>
              <a:defRPr sz="5400" b="1"/>
            </a:lvl8pPr>
            <a:lvl9pPr marL="12336378" indent="0">
              <a:buNone/>
              <a:defRPr sz="5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89796" y="5709047"/>
            <a:ext cx="15914489" cy="10372131"/>
          </a:xfrm>
        </p:spPr>
        <p:txBody>
          <a:bodyPr/>
          <a:lstStyle>
            <a:lvl1pPr>
              <a:defRPr sz="8100"/>
            </a:lvl1pPr>
            <a:lvl2pPr>
              <a:defRPr sz="6800"/>
            </a:lvl2pPr>
            <a:lvl3pPr>
              <a:defRPr sz="61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6CD1-2EED-4728-9EC1-386C01B30107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1689-0D71-4A2B-9FAF-77436A1B0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588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6CD1-2EED-4728-9EC1-386C01B30107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1689-0D71-4A2B-9FAF-77436A1B0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212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6CD1-2EED-4728-9EC1-386C01B30107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1689-0D71-4A2B-9FAF-77436A1B0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88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7" y="716756"/>
            <a:ext cx="11845232" cy="3050381"/>
          </a:xfrm>
        </p:spPr>
        <p:txBody>
          <a:bodyPr anchor="b"/>
          <a:lstStyle>
            <a:lvl1pPr algn="l">
              <a:defRPr sz="68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6759" y="716757"/>
            <a:ext cx="20127516" cy="15364422"/>
          </a:xfrm>
        </p:spPr>
        <p:txBody>
          <a:bodyPr/>
          <a:lstStyle>
            <a:lvl1pPr>
              <a:defRPr sz="10800"/>
            </a:lvl1pPr>
            <a:lvl2pPr>
              <a:defRPr sz="9500"/>
            </a:lvl2pPr>
            <a:lvl3pPr>
              <a:defRPr sz="81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227" y="3767144"/>
            <a:ext cx="11845232" cy="12314040"/>
          </a:xfrm>
        </p:spPr>
        <p:txBody>
          <a:bodyPr/>
          <a:lstStyle>
            <a:lvl1pPr marL="0" indent="0">
              <a:buNone/>
              <a:defRPr sz="4700"/>
            </a:lvl1pPr>
            <a:lvl2pPr marL="1542044" indent="0">
              <a:buNone/>
              <a:defRPr sz="4100"/>
            </a:lvl2pPr>
            <a:lvl3pPr marL="3084095" indent="0">
              <a:buNone/>
              <a:defRPr sz="3400"/>
            </a:lvl3pPr>
            <a:lvl4pPr marL="4626140" indent="0">
              <a:buNone/>
              <a:defRPr sz="3000"/>
            </a:lvl4pPr>
            <a:lvl5pPr marL="6168191" indent="0">
              <a:buNone/>
              <a:defRPr sz="3000"/>
            </a:lvl5pPr>
            <a:lvl6pPr marL="7710235" indent="0">
              <a:buNone/>
              <a:defRPr sz="3000"/>
            </a:lvl6pPr>
            <a:lvl7pPr marL="9252282" indent="0">
              <a:buNone/>
              <a:defRPr sz="3000"/>
            </a:lvl7pPr>
            <a:lvl8pPr marL="10794330" indent="0">
              <a:buNone/>
              <a:defRPr sz="3000"/>
            </a:lvl8pPr>
            <a:lvl9pPr marL="12336378" indent="0">
              <a:buNone/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6CD1-2EED-4728-9EC1-386C01B30107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1689-0D71-4A2B-9FAF-77436A1B0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548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7134" y="12601575"/>
            <a:ext cx="21602700" cy="1487687"/>
          </a:xfrm>
        </p:spPr>
        <p:txBody>
          <a:bodyPr anchor="b"/>
          <a:lstStyle>
            <a:lvl1pPr algn="l">
              <a:defRPr sz="68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7134" y="1608534"/>
            <a:ext cx="21602700" cy="10801350"/>
          </a:xfrm>
        </p:spPr>
        <p:txBody>
          <a:bodyPr/>
          <a:lstStyle>
            <a:lvl1pPr marL="0" indent="0">
              <a:buNone/>
              <a:defRPr sz="10800"/>
            </a:lvl1pPr>
            <a:lvl2pPr marL="1542044" indent="0">
              <a:buNone/>
              <a:defRPr sz="9500"/>
            </a:lvl2pPr>
            <a:lvl3pPr marL="3084095" indent="0">
              <a:buNone/>
              <a:defRPr sz="8100"/>
            </a:lvl3pPr>
            <a:lvl4pPr marL="4626140" indent="0">
              <a:buNone/>
              <a:defRPr sz="6800"/>
            </a:lvl4pPr>
            <a:lvl5pPr marL="6168191" indent="0">
              <a:buNone/>
              <a:defRPr sz="6800"/>
            </a:lvl5pPr>
            <a:lvl6pPr marL="7710235" indent="0">
              <a:buNone/>
              <a:defRPr sz="6800"/>
            </a:lvl6pPr>
            <a:lvl7pPr marL="9252282" indent="0">
              <a:buNone/>
              <a:defRPr sz="6800"/>
            </a:lvl7pPr>
            <a:lvl8pPr marL="10794330" indent="0">
              <a:buNone/>
              <a:defRPr sz="6800"/>
            </a:lvl8pPr>
            <a:lvl9pPr marL="12336378" indent="0">
              <a:buNone/>
              <a:defRPr sz="68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7134" y="14089262"/>
            <a:ext cx="21602700" cy="2112763"/>
          </a:xfrm>
        </p:spPr>
        <p:txBody>
          <a:bodyPr/>
          <a:lstStyle>
            <a:lvl1pPr marL="0" indent="0">
              <a:buNone/>
              <a:defRPr sz="4700"/>
            </a:lvl1pPr>
            <a:lvl2pPr marL="1542044" indent="0">
              <a:buNone/>
              <a:defRPr sz="4100"/>
            </a:lvl2pPr>
            <a:lvl3pPr marL="3084095" indent="0">
              <a:buNone/>
              <a:defRPr sz="3400"/>
            </a:lvl3pPr>
            <a:lvl4pPr marL="4626140" indent="0">
              <a:buNone/>
              <a:defRPr sz="3000"/>
            </a:lvl4pPr>
            <a:lvl5pPr marL="6168191" indent="0">
              <a:buNone/>
              <a:defRPr sz="3000"/>
            </a:lvl5pPr>
            <a:lvl6pPr marL="7710235" indent="0">
              <a:buNone/>
              <a:defRPr sz="3000"/>
            </a:lvl6pPr>
            <a:lvl7pPr marL="9252282" indent="0">
              <a:buNone/>
              <a:defRPr sz="3000"/>
            </a:lvl7pPr>
            <a:lvl8pPr marL="10794330" indent="0">
              <a:buNone/>
              <a:defRPr sz="3000"/>
            </a:lvl8pPr>
            <a:lvl9pPr marL="12336378" indent="0">
              <a:buNone/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6CD1-2EED-4728-9EC1-386C01B30107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1689-0D71-4A2B-9FAF-77436A1B0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47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00225" y="720925"/>
            <a:ext cx="32404050" cy="3000375"/>
          </a:xfrm>
          <a:prstGeom prst="rect">
            <a:avLst/>
          </a:prstGeom>
        </p:spPr>
        <p:txBody>
          <a:bodyPr vert="horz" lIns="308408" tIns="154204" rIns="308408" bIns="15420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25" y="4200532"/>
            <a:ext cx="32404050" cy="11880653"/>
          </a:xfrm>
          <a:prstGeom prst="rect">
            <a:avLst/>
          </a:prstGeom>
        </p:spPr>
        <p:txBody>
          <a:bodyPr vert="horz" lIns="308408" tIns="154204" rIns="308408" bIns="15420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00225" y="16685425"/>
            <a:ext cx="8401050" cy="958453"/>
          </a:xfrm>
          <a:prstGeom prst="rect">
            <a:avLst/>
          </a:prstGeom>
        </p:spPr>
        <p:txBody>
          <a:bodyPr vert="horz" lIns="308408" tIns="154204" rIns="308408" bIns="154204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F6CD1-2EED-4728-9EC1-386C01B30107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301538" y="16685425"/>
            <a:ext cx="11401425" cy="958453"/>
          </a:xfrm>
          <a:prstGeom prst="rect">
            <a:avLst/>
          </a:prstGeom>
        </p:spPr>
        <p:txBody>
          <a:bodyPr vert="horz" lIns="308408" tIns="154204" rIns="308408" bIns="154204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03225" y="16685425"/>
            <a:ext cx="8401050" cy="958453"/>
          </a:xfrm>
          <a:prstGeom prst="rect">
            <a:avLst/>
          </a:prstGeom>
        </p:spPr>
        <p:txBody>
          <a:bodyPr vert="horz" lIns="308408" tIns="154204" rIns="308408" bIns="154204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F1689-0D71-4A2B-9FAF-77436A1B0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82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3084095" rtl="0" eaLnBrk="1" latinLnBrk="0" hangingPunct="1">
        <a:spcBef>
          <a:spcPct val="0"/>
        </a:spcBef>
        <a:buNone/>
        <a:defRPr sz="1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56538" indent="-1156538" algn="l" defTabSz="3084095" rtl="0" eaLnBrk="1" latinLnBrk="0" hangingPunct="1">
        <a:spcBef>
          <a:spcPct val="20000"/>
        </a:spcBef>
        <a:buFont typeface="Arial" pitchFamily="34" charset="0"/>
        <a:buChar char="•"/>
        <a:defRPr sz="10800" kern="1200">
          <a:solidFill>
            <a:schemeClr val="tx1"/>
          </a:solidFill>
          <a:latin typeface="+mn-lt"/>
          <a:ea typeface="+mn-ea"/>
          <a:cs typeface="+mn-cs"/>
        </a:defRPr>
      </a:lvl1pPr>
      <a:lvl2pPr marL="2505826" indent="-963779" algn="l" defTabSz="3084095" rtl="0" eaLnBrk="1" latinLnBrk="0" hangingPunct="1">
        <a:spcBef>
          <a:spcPct val="20000"/>
        </a:spcBef>
        <a:buFont typeface="Arial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2pPr>
      <a:lvl3pPr marL="3855121" indent="-771026" algn="l" defTabSz="3084095" rtl="0" eaLnBrk="1" latinLnBrk="0" hangingPunct="1">
        <a:spcBef>
          <a:spcPct val="20000"/>
        </a:spcBef>
        <a:buFont typeface="Arial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165" indent="-771026" algn="l" defTabSz="3084095" rtl="0" eaLnBrk="1" latinLnBrk="0" hangingPunct="1">
        <a:spcBef>
          <a:spcPct val="20000"/>
        </a:spcBef>
        <a:buFont typeface="Arial" pitchFamily="34" charset="0"/>
        <a:buChar char="–"/>
        <a:defRPr sz="6800" kern="1200">
          <a:solidFill>
            <a:schemeClr val="tx1"/>
          </a:solidFill>
          <a:latin typeface="+mn-lt"/>
          <a:ea typeface="+mn-ea"/>
          <a:cs typeface="+mn-cs"/>
        </a:defRPr>
      </a:lvl4pPr>
      <a:lvl5pPr marL="6939213" indent="-771026" algn="l" defTabSz="3084095" rtl="0" eaLnBrk="1" latinLnBrk="0" hangingPunct="1">
        <a:spcBef>
          <a:spcPct val="20000"/>
        </a:spcBef>
        <a:buFont typeface="Arial" pitchFamily="34" charset="0"/>
        <a:buChar char="»"/>
        <a:defRPr sz="6800" kern="1200">
          <a:solidFill>
            <a:schemeClr val="tx1"/>
          </a:solidFill>
          <a:latin typeface="+mn-lt"/>
          <a:ea typeface="+mn-ea"/>
          <a:cs typeface="+mn-cs"/>
        </a:defRPr>
      </a:lvl5pPr>
      <a:lvl6pPr marL="8481260" indent="-771026" algn="l" defTabSz="3084095" rtl="0" eaLnBrk="1" latinLnBrk="0" hangingPunct="1">
        <a:spcBef>
          <a:spcPct val="20000"/>
        </a:spcBef>
        <a:buFont typeface="Arial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6pPr>
      <a:lvl7pPr marL="10023308" indent="-771026" algn="l" defTabSz="3084095" rtl="0" eaLnBrk="1" latinLnBrk="0" hangingPunct="1">
        <a:spcBef>
          <a:spcPct val="20000"/>
        </a:spcBef>
        <a:buFont typeface="Arial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7pPr>
      <a:lvl8pPr marL="11565356" indent="-771026" algn="l" defTabSz="3084095" rtl="0" eaLnBrk="1" latinLnBrk="0" hangingPunct="1">
        <a:spcBef>
          <a:spcPct val="20000"/>
        </a:spcBef>
        <a:buFont typeface="Arial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8pPr>
      <a:lvl9pPr marL="13107400" indent="-771026" algn="l" defTabSz="3084095" rtl="0" eaLnBrk="1" latinLnBrk="0" hangingPunct="1">
        <a:spcBef>
          <a:spcPct val="20000"/>
        </a:spcBef>
        <a:buFont typeface="Arial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84095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1pPr>
      <a:lvl2pPr marL="1542044" algn="l" defTabSz="3084095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2pPr>
      <a:lvl3pPr marL="3084095" algn="l" defTabSz="3084095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3pPr>
      <a:lvl4pPr marL="4626140" algn="l" defTabSz="3084095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4pPr>
      <a:lvl5pPr marL="6168191" algn="l" defTabSz="3084095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5pPr>
      <a:lvl6pPr marL="7710235" algn="l" defTabSz="3084095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6pPr>
      <a:lvl7pPr marL="9252282" algn="l" defTabSz="3084095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7pPr>
      <a:lvl8pPr marL="10794330" algn="l" defTabSz="3084095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8pPr>
      <a:lvl9pPr marL="12336378" algn="l" defTabSz="3084095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936354" y="1580525"/>
            <a:ext cx="13465496" cy="161416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76514" y="10225261"/>
            <a:ext cx="1116124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>
                    <a:lumMod val="50000"/>
                  </a:schemeClr>
                </a:solidFill>
                <a:latin typeface="Nirmala UI" pitchFamily="34" charset="0"/>
                <a:ea typeface="Nirmala UI" pitchFamily="34" charset="0"/>
                <a:cs typeface="Nirmala UI" pitchFamily="34" charset="0"/>
              </a:rPr>
              <a:t>Haleem</a:t>
            </a:r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  <a:latin typeface="Nirmala UI" pitchFamily="34" charset="0"/>
                <a:ea typeface="Nirmala UI" pitchFamily="34" charset="0"/>
                <a:cs typeface="Nirmala UI" pitchFamily="34" charset="0"/>
              </a:rPr>
              <a:t> is a  college student</a:t>
            </a:r>
          </a:p>
          <a:p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  <a:latin typeface="Nirmala UI" pitchFamily="34" charset="0"/>
                <a:ea typeface="Nirmala UI" pitchFamily="34" charset="0"/>
                <a:cs typeface="Nirmala UI" pitchFamily="34" charset="0"/>
              </a:rPr>
              <a:t>whose academic performance is hindered by the frequent need to buy vegetables and fruits for his family. </a:t>
            </a:r>
          </a:p>
          <a:p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  <a:latin typeface="Nirmala UI" pitchFamily="34" charset="0"/>
                <a:ea typeface="Nirmala UI" pitchFamily="34" charset="0"/>
                <a:cs typeface="Nirmala UI" pitchFamily="34" charset="0"/>
              </a:rPr>
              <a:t>This disruption impacts his studies and causes stress. </a:t>
            </a:r>
          </a:p>
          <a:p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  <a:latin typeface="Nirmala UI" pitchFamily="34" charset="0"/>
                <a:ea typeface="Nirmala UI" pitchFamily="34" charset="0"/>
                <a:cs typeface="Nirmala UI" pitchFamily="34" charset="0"/>
              </a:rPr>
              <a:t>He needs an application that offers a convenient solution to manage his household shopping, allowing him to focus more on his education.</a:t>
            </a:r>
            <a:endParaRPr lang="en-IN" sz="4400" dirty="0">
              <a:solidFill>
                <a:schemeClr val="bg1">
                  <a:lumMod val="50000"/>
                </a:schemeClr>
              </a:solidFill>
              <a:latin typeface="Nirmala UI" pitchFamily="34" charset="0"/>
              <a:ea typeface="Nirmala UI" pitchFamily="34" charset="0"/>
              <a:cs typeface="Nirmala U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94972" y="8589263"/>
            <a:ext cx="3240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bg1">
                    <a:lumMod val="50000"/>
                  </a:schemeClr>
                </a:solidFill>
                <a:latin typeface="Algerian" pitchFamily="82" charset="0"/>
              </a:rPr>
              <a:t>BIO </a:t>
            </a:r>
            <a:r>
              <a:rPr lang="en-US" sz="6000" b="1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en-IN" sz="6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06660" y="5680774"/>
            <a:ext cx="59766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5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Haleem</a:t>
            </a:r>
            <a:endParaRPr lang="en-US" sz="54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5400" dirty="0">
                <a:solidFill>
                  <a:schemeClr val="bg1">
                    <a:lumMod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5400" dirty="0" smtClean="0">
                <a:solidFill>
                  <a:schemeClr val="bg1">
                    <a:lumMod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</a:t>
            </a:r>
            <a:r>
              <a:rPr lang="en-US" sz="5400" dirty="0" smtClean="0">
                <a:solidFill>
                  <a:schemeClr val="bg1">
                    <a:lumMod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21 / Male</a:t>
            </a:r>
          </a:p>
          <a:p>
            <a:r>
              <a:rPr lang="en-US" sz="5400" dirty="0" smtClean="0">
                <a:solidFill>
                  <a:schemeClr val="bg1">
                    <a:lumMod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Collage Student</a:t>
            </a:r>
            <a:endParaRPr lang="en-IN" sz="5400" dirty="0" smtClean="0">
              <a:solidFill>
                <a:schemeClr val="bg1">
                  <a:lumMod val="50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endParaRPr lang="en-IN" sz="54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350" y="2754495"/>
            <a:ext cx="2825858" cy="2825858"/>
          </a:xfrm>
          <a:prstGeom prst="rect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</p:pic>
      <p:sp>
        <p:nvSpPr>
          <p:cNvPr id="15" name="TextBox 14"/>
          <p:cNvSpPr txBox="1"/>
          <p:nvPr/>
        </p:nvSpPr>
        <p:spPr>
          <a:xfrm>
            <a:off x="15443132" y="1773060"/>
            <a:ext cx="60486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accent4"/>
                </a:solidFill>
              </a:rPr>
              <a:t>Motivation:</a:t>
            </a:r>
            <a:endParaRPr lang="en-IN" sz="6000" b="1" dirty="0">
              <a:solidFill>
                <a:schemeClr val="accent4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409962" y="3403488"/>
            <a:ext cx="90010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Achieve academic excellence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Support and help his family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Efficiently balance studies and household chores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Reduce stress from time-consuming errands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Maximize study time and improve academic performance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Build a better future for himself and his family</a:t>
            </a:r>
            <a:endParaRPr lang="en-IN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623248" y="1773059"/>
            <a:ext cx="54726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accent4"/>
                </a:solidFill>
              </a:rPr>
              <a:t>Goals:</a:t>
            </a:r>
            <a:endParaRPr lang="en-IN" sz="6000" b="1" dirty="0">
              <a:solidFill>
                <a:schemeClr val="accent4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619918" y="3403488"/>
            <a:ext cx="1022513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Save time on shopping for fruits and vegetables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Ensure a reliable and efficient delivery service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Access fresh and high-quality produce easily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Reduce stress related to managing 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household chores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Maintain a balanced schedule between studies and family responsibilities</a:t>
            </a:r>
            <a:endParaRPr lang="en-IN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447734" y="9717429"/>
            <a:ext cx="67687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err="1" smtClean="0">
                <a:solidFill>
                  <a:schemeClr val="accent4"/>
                </a:solidFill>
              </a:rPr>
              <a:t>Frustrations:</a:t>
            </a:r>
            <a:r>
              <a:rPr lang="en-US" dirty="0" err="1" smtClean="0"/>
              <a:t>s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15443132" y="11161365"/>
            <a:ext cx="8928992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Hidden costs and unexpected charges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Concerns about the freshness and quality of produce available in local markets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Limited selection of fruits and vegetables or out of Stock 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Frustration with long queues at checkout counters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Inconvenience of carrying heavy grocery bags back home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4619918" y="9717429"/>
            <a:ext cx="4824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err="1" smtClean="0">
                <a:solidFill>
                  <a:schemeClr val="accent4"/>
                </a:solidFill>
              </a:rPr>
              <a:t>Techonology</a:t>
            </a:r>
            <a:r>
              <a:rPr lang="en-US" sz="6000" b="1" dirty="0" smtClean="0">
                <a:solidFill>
                  <a:schemeClr val="accent4"/>
                </a:solidFill>
              </a:rPr>
              <a:t>:</a:t>
            </a:r>
            <a:r>
              <a:rPr lang="en-US" dirty="0" smtClean="0"/>
              <a:t>: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24619918" y="11161365"/>
            <a:ext cx="906594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Internet Using Mobile / Laptop</a:t>
            </a:r>
          </a:p>
          <a:p>
            <a:pPr marL="571500" indent="-571500">
              <a:buFont typeface="Arial" pitchFamily="34" charset="0"/>
              <a:buChar char="•"/>
            </a:pPr>
            <a:endParaRPr lang="en-US" sz="4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Whatsapp,Instragram</a:t>
            </a:r>
            <a:endParaRPr lang="en-US" sz="4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71500" indent="-571500">
              <a:buFont typeface="Arial" pitchFamily="34" charset="0"/>
              <a:buChar char="•"/>
            </a:pPr>
            <a:endParaRPr lang="en-US" sz="4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Bank App</a:t>
            </a:r>
          </a:p>
          <a:p>
            <a:pPr marL="571500" indent="-571500">
              <a:buFont typeface="Arial" pitchFamily="34" charset="0"/>
              <a:buChar char="•"/>
            </a:pPr>
            <a:endParaRPr lang="en-US" sz="4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Facebook,Linked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</a:t>
            </a:r>
          </a:p>
          <a:p>
            <a:pPr marL="571500" indent="-571500">
              <a:buFont typeface="Arial" pitchFamily="34" charset="0"/>
              <a:buChar char="•"/>
            </a:pPr>
            <a:endParaRPr lang="en-US" sz="4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NetFlixs</a:t>
            </a:r>
            <a:endParaRPr lang="en-US" sz="4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71500" indent="-571500">
              <a:buFont typeface="Arial" pitchFamily="34" charset="0"/>
              <a:buChar char="•"/>
            </a:pPr>
            <a:endParaRPr lang="en-IN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782561" y="0"/>
            <a:ext cx="84339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chemeClr val="accent5">
                    <a:lumMod val="75000"/>
                  </a:schemeClr>
                </a:solidFill>
              </a:rPr>
              <a:t>USER PERSONA</a:t>
            </a:r>
            <a:endParaRPr lang="en-IN" sz="8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997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202</Words>
  <Application>Microsoft Office PowerPoint</Application>
  <PresentationFormat>Custom</PresentationFormat>
  <Paragraphs>39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9</cp:revision>
  <dcterms:created xsi:type="dcterms:W3CDTF">2024-06-08T09:30:29Z</dcterms:created>
  <dcterms:modified xsi:type="dcterms:W3CDTF">2024-06-08T11:16:03Z</dcterms:modified>
</cp:coreProperties>
</file>