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67" r:id="rId11"/>
    <p:sldId id="268" r:id="rId12"/>
    <p:sldId id="269" r:id="rId13"/>
    <p:sldId id="270" r:id="rId14"/>
    <p:sldId id="265" r:id="rId15"/>
    <p:sldId id="272" r:id="rId16"/>
    <p:sldId id="277" r:id="rId17"/>
    <p:sldId id="271" r:id="rId18"/>
    <p:sldId id="273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86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6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1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8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67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1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3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3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25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65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55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02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76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6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79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791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63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0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23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8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48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5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4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ladder.com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048-0F58-4937-8E07-C2406B3C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8140"/>
            <a:ext cx="9144000" cy="938213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864D-54B1-4A8D-80B3-D0D59F81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4320" y="4936213"/>
            <a:ext cx="4129447" cy="161803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GROUP- 3 (CSDQEA24QE002) </a:t>
            </a:r>
            <a:b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gen-c training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9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Page Screenshot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45A5DC2-147B-8F24-5C34-5C4722AA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56" y="1913160"/>
            <a:ext cx="9597330" cy="413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57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 Cards Screenshot – Wrong input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04E2ACDA-5256-7E71-A7F5-E9BCAFB17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03" y="1773554"/>
            <a:ext cx="9563422" cy="4119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967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 Cards Screenshot – Valid Email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F67AF46-9359-CAEE-4BAE-EE3092B19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54" y="1781612"/>
            <a:ext cx="9748058" cy="4198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316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118" y="582069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 – 1</a:t>
            </a:r>
            <a:r>
              <a:rPr lang="en-IN" sz="3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Scenario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50914" y="6234546"/>
            <a:ext cx="3154679" cy="290945"/>
          </a:xfrm>
        </p:spPr>
        <p:txBody>
          <a:bodyPr>
            <a:noAutofit/>
          </a:bodyPr>
          <a:lstStyle/>
          <a:p>
            <a:r>
              <a:rPr lang="en-US" dirty="0"/>
              <a:t>TESTNG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D2EF0-EC02-320B-E0C5-386F1F22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0" y="1388773"/>
            <a:ext cx="10562897" cy="53199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329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45" y="613600"/>
            <a:ext cx="9101417" cy="128089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 – 2</a:t>
            </a:r>
            <a:r>
              <a:rPr lang="en-IN" sz="3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03F30-8105-EAC5-1C3F-D435CD76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03" y="1894490"/>
            <a:ext cx="10922561" cy="4464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74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88216-6FC1-E654-7962-7E67FE2EB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A1E5-8772-39B1-255B-510B08D5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45" y="613600"/>
            <a:ext cx="9101417" cy="128089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 – 3rd 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E9DA8-DF4B-B1E9-5A7E-2D9D8374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8" y="1468776"/>
            <a:ext cx="10594428" cy="4888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470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0" y="6203352"/>
            <a:ext cx="3204555" cy="482138"/>
          </a:xfrm>
        </p:spPr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080CF-A0E5-706F-EB4E-9F2D8535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8" y="1264555"/>
            <a:ext cx="11221567" cy="4916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08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2AB6D-9F65-352F-A788-D188FCBA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8" y="1398891"/>
            <a:ext cx="9455094" cy="5117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411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Screenshot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89212" y="140485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https://github.com/MahaVishnuA/Hackathon.git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939D3-1DAB-5BDC-D8C6-8E1D41B2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99" y="1882249"/>
            <a:ext cx="6973708" cy="46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8039-C603-4B97-B890-280C6DC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465" y="2816165"/>
            <a:ext cx="4095973" cy="128089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20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9F34-B54E-4262-A7C6-8EC86513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129E-00ED-4E84-AFAD-64A6523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Maha Vishnu A		- 2318459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Baradwaj E	           - 2318452	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Kumaran Selvaraj     - 2318586	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Praveen A	                - 2318578	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Mukilan R				- 2318461</a:t>
            </a:r>
          </a:p>
        </p:txBody>
      </p:sp>
    </p:spTree>
    <p:extLst>
      <p:ext uri="{BB962C8B-B14F-4D97-AF65-F5344CB8AC3E}">
        <p14:creationId xmlns:p14="http://schemas.microsoft.com/office/powerpoint/2010/main" val="396142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1555-3B08-4361-ADB2-F3E9E0D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68" y="493775"/>
            <a:ext cx="10497312" cy="180884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Title :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dirty="0"/>
              <a:t>Display Bookshelves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11FB-1E9E-42F5-A3E5-9BB55D32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193" y="2160385"/>
            <a:ext cx="8410817" cy="3557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2C33"/>
                </a:solidFill>
                <a:effectLst/>
                <a:latin typeface="+mj-lt"/>
              </a:rPr>
              <a:t>Display the name, price of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+mj-lt"/>
              </a:rPr>
              <a:t>1. Bookshelves below Rs. 15000 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+mj-lt"/>
              </a:rPr>
              <a:t>2. Including out of stock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+mj-lt"/>
              </a:rPr>
              <a:t>3. Storage type should be open.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+mj-lt"/>
              </a:rPr>
              <a:t>3. Take first 3 study chair details with highest recommendation</a:t>
            </a:r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72C33"/>
                </a:solidFill>
                <a:effectLst/>
                <a:latin typeface="+mj-lt"/>
              </a:rPr>
              <a:t>If more than one item with same price displayed, include that details as well.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A8F-201B-4B3F-ACE8-9DAD856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Description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9D62-497C-4B60-A26C-23D4BDE5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1. Search for "Bookshelves" with price below Rs. 15000, Category anyone (like Wall Shelves / Kid Bookshelves / Study Tables, </a:t>
            </a:r>
            <a:r>
              <a:rPr lang="en-US" dirty="0" err="1"/>
              <a:t>etc</a:t>
            </a:r>
            <a:r>
              <a:rPr lang="en-US" dirty="0"/>
              <a:t> ) &amp;  exclude out of stock. Sort by price "High to Low", fetch the top 3 items &amp; print all details in console output.</a:t>
            </a:r>
            <a:br>
              <a:rPr lang="en-US" dirty="0"/>
            </a:br>
            <a:r>
              <a:rPr lang="en-US" dirty="0"/>
              <a:t>2. From Living, retrieve all items under any one of sub-menu items like  "Seating &amp; Chairs" or "Living Storage". Also print the same in console output.</a:t>
            </a:r>
            <a:br>
              <a:rPr lang="en-US" dirty="0"/>
            </a:br>
            <a:r>
              <a:rPr lang="en-US" dirty="0"/>
              <a:t>3. Under "Gift cards", choose "Birthday/Anniversary"; Fill "Customize your gift card" with valid price &amp; date and click "Next" button; Fill "To" &amp; "From" details under "who is this lucky person" with any one email id invalid (example: without @ symbol) and click "Submit"; Capture &amp; display the error message in console output. Then give valid email id &amp; validate all the given details in the "Confirm Details" section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4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9C17E9-D1F0-41B5-AB41-328C1DD5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3" y="879302"/>
            <a:ext cx="10035985" cy="57191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https://www.urbanladder.com/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Tools/Software's Used: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– Portable Framework for testing Web Applications and automating the process.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–  High level Programming Language.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– Integrated Development Environment for various ‘Languages’.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Cucumber – Opensource testing framework.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– Software and project Management Tool.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 – Object repository design pattern.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– An opensource automation server for continuous integration.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Grid – Tool use to distribute test to run test in parallel on multiple machine or browser.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– A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version-control system for tracking changes in any set of files for better co-ordination.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6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058AD-4403-49EC-ADAF-EB5A6C86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8" y="605463"/>
            <a:ext cx="9480174" cy="137558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D5D335-231B-4D34-BAB8-B1691D9C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09" y="2378199"/>
            <a:ext cx="10018713" cy="423862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cs typeface="Arial" panose="020B0604020202020204" pitchFamily="34" charset="0"/>
              </a:rPr>
              <a:t>The code is written in JAVA language and then is further automated using Selenium.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cs typeface="Arial" panose="020B0604020202020204" pitchFamily="34" charset="0"/>
              </a:rPr>
              <a:t>Page Object Model(POM) is used to reduce the code duplication for various instances.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cs typeface="Arial" panose="020B0604020202020204" pitchFamily="34" charset="0"/>
              </a:rPr>
              <a:t>Data input is taken from a file with variables written in it.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cs typeface="Arial" panose="020B0604020202020204" pitchFamily="34" charset="0"/>
              </a:rPr>
              <a:t> Jenkins, Grid and GIT repositories are also used, to make it easy to make changes to various versions of code and to modularise it; also, to help with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36597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7961-9080-43F2-8E8A-2F6ABDEB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805" y="583470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FCAE-CB25-D7D6-881C-18108F1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F8DBF-E6AA-1C1C-4691-A34722E28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38764"/>
            <a:ext cx="10008548" cy="5126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19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Excel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C9089D-4BD3-25DD-DBD6-41C0FB99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31048"/>
            <a:ext cx="8178800" cy="5382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26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BookShelves</a:t>
            </a:r>
            <a:r>
              <a:rPr lang="en-US" dirty="0"/>
              <a:t> Screenshot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5568AFCB-9EAB-D3B1-6C3A-AF09BFCC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264555"/>
            <a:ext cx="10119360" cy="5251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97754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559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1_Wisp</vt:lpstr>
      <vt:lpstr>Hackathon Project</vt:lpstr>
      <vt:lpstr>Team Members</vt:lpstr>
      <vt:lpstr>Project Title :  Display Bookshelves</vt:lpstr>
      <vt:lpstr>Detailed Description</vt:lpstr>
      <vt:lpstr>PowerPoint Presentation</vt:lpstr>
      <vt:lpstr>Work Done</vt:lpstr>
      <vt:lpstr>Project Structure</vt:lpstr>
      <vt:lpstr>Input Excel File</vt:lpstr>
      <vt:lpstr>BookShelves Screenshot</vt:lpstr>
      <vt:lpstr>Living Page Screenshot</vt:lpstr>
      <vt:lpstr>Gift Cards Screenshot – Wrong input</vt:lpstr>
      <vt:lpstr>Gift Cards Screenshot – Valid Email</vt:lpstr>
      <vt:lpstr>Saved Output Screenshot – 1st Scenario</vt:lpstr>
      <vt:lpstr>Saved Output Screenshot – 2nd Scenario</vt:lpstr>
      <vt:lpstr>Saved Output Screenshot – 3rd Scenario</vt:lpstr>
      <vt:lpstr>Saved Output Screenshot</vt:lpstr>
      <vt:lpstr>Saved Output Screenshot</vt:lpstr>
      <vt:lpstr>Github 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A, Maha Vishnu (Contractor)</dc:creator>
  <cp:lastModifiedBy>A, Maha Vishnu (Contractor)</cp:lastModifiedBy>
  <cp:revision>51</cp:revision>
  <dcterms:created xsi:type="dcterms:W3CDTF">2020-12-09T07:35:11Z</dcterms:created>
  <dcterms:modified xsi:type="dcterms:W3CDTF">2024-04-09T04:53:58Z</dcterms:modified>
</cp:coreProperties>
</file>