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8" r:id="rId1"/>
  </p:sldMasterIdLst>
  <p:notesMasterIdLst>
    <p:notesMasterId r:id="rId14"/>
  </p:notesMasterIdLst>
  <p:sldIdLst>
    <p:sldId id="256" r:id="rId2"/>
    <p:sldId id="257" r:id="rId3"/>
    <p:sldId id="314" r:id="rId4"/>
    <p:sldId id="258" r:id="rId5"/>
    <p:sldId id="259" r:id="rId6"/>
    <p:sldId id="260" r:id="rId7"/>
    <p:sldId id="261" r:id="rId8"/>
    <p:sldId id="315" r:id="rId9"/>
    <p:sldId id="316" r:id="rId10"/>
    <p:sldId id="317" r:id="rId11"/>
    <p:sldId id="318" r:id="rId12"/>
    <p:sldId id="319"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0146AB-1398-481F-A094-0FABFEE91632}">
  <a:tblStyle styleId="{210146AB-1398-481F-A094-0FABFEE9163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456" y="1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21766935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5"/>
        <p:cNvGrpSpPr/>
        <p:nvPr/>
      </p:nvGrpSpPr>
      <p:grpSpPr>
        <a:xfrm>
          <a:off x="0" y="0"/>
          <a:ext cx="0" cy="0"/>
          <a:chOff x="0" y="0"/>
          <a:chExt cx="0" cy="0"/>
        </a:xfrm>
      </p:grpSpPr>
      <p:sp>
        <p:nvSpPr>
          <p:cNvPr id="2656" name="Google Shape;26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7" name="Google Shape;26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0"/>
        <p:cNvGrpSpPr/>
        <p:nvPr/>
      </p:nvGrpSpPr>
      <p:grpSpPr>
        <a:xfrm>
          <a:off x="0" y="0"/>
          <a:ext cx="0" cy="0"/>
          <a:chOff x="0" y="0"/>
          <a:chExt cx="0" cy="0"/>
        </a:xfrm>
      </p:grpSpPr>
      <p:sp>
        <p:nvSpPr>
          <p:cNvPr id="2721" name="Google Shape;2721;gf11272de0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2" name="Google Shape;2722;gf11272de0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231355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3"/>
        <p:cNvGrpSpPr/>
        <p:nvPr/>
      </p:nvGrpSpPr>
      <p:grpSpPr>
        <a:xfrm>
          <a:off x="0" y="0"/>
          <a:ext cx="0" cy="0"/>
          <a:chOff x="0" y="0"/>
          <a:chExt cx="0" cy="0"/>
        </a:xfrm>
      </p:grpSpPr>
      <p:sp>
        <p:nvSpPr>
          <p:cNvPr id="2734" name="Google Shape;2734;gf11272de0f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5" name="Google Shape;2735;gf11272de0f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8"/>
        <p:cNvGrpSpPr/>
        <p:nvPr/>
      </p:nvGrpSpPr>
      <p:grpSpPr>
        <a:xfrm>
          <a:off x="0" y="0"/>
          <a:ext cx="0" cy="0"/>
          <a:chOff x="0" y="0"/>
          <a:chExt cx="0" cy="0"/>
        </a:xfrm>
      </p:grpSpPr>
      <p:sp>
        <p:nvSpPr>
          <p:cNvPr id="2769" name="Google Shape;2769;gedfa3e31c0_2_205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0" name="Google Shape;2770;gedfa3e31c0_2_205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0"/>
        <p:cNvGrpSpPr/>
        <p:nvPr/>
      </p:nvGrpSpPr>
      <p:grpSpPr>
        <a:xfrm>
          <a:off x="0" y="0"/>
          <a:ext cx="0" cy="0"/>
          <a:chOff x="0" y="0"/>
          <a:chExt cx="0" cy="0"/>
        </a:xfrm>
      </p:grpSpPr>
      <p:sp>
        <p:nvSpPr>
          <p:cNvPr id="2821" name="Google Shape;2821;gedfa3e31c0_2_203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2" name="Google Shape;2822;gedfa3e31c0_2_203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8"/>
        <p:cNvGrpSpPr/>
        <p:nvPr/>
      </p:nvGrpSpPr>
      <p:grpSpPr>
        <a:xfrm>
          <a:off x="0" y="0"/>
          <a:ext cx="0" cy="0"/>
          <a:chOff x="0" y="0"/>
          <a:chExt cx="0" cy="0"/>
        </a:xfrm>
      </p:grpSpPr>
      <p:sp>
        <p:nvSpPr>
          <p:cNvPr id="2879" name="Google Shape;2879;gf11272de0f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0" name="Google Shape;2880;gf11272de0f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24" y="-27"/>
            <a:ext cx="9143711" cy="5143338"/>
            <a:chOff x="597550" y="708125"/>
            <a:chExt cx="6449225" cy="4193850"/>
          </a:xfrm>
        </p:grpSpPr>
        <p:sp>
          <p:nvSpPr>
            <p:cNvPr id="10" name="Google Shape;10;p2"/>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48;p2"/>
          <p:cNvSpPr txBox="1">
            <a:spLocks noGrp="1"/>
          </p:cNvSpPr>
          <p:nvPr>
            <p:ph type="ctrTitle"/>
          </p:nvPr>
        </p:nvSpPr>
        <p:spPr>
          <a:xfrm>
            <a:off x="1317600" y="1193625"/>
            <a:ext cx="6508800" cy="1724400"/>
          </a:xfrm>
          <a:prstGeom prst="rect">
            <a:avLst/>
          </a:prstGeom>
          <a:effectLst>
            <a:outerShdw blurRad="142875" algn="bl" rotWithShape="0">
              <a:schemeClr val="accent2">
                <a:alpha val="38000"/>
              </a:schemeClr>
            </a:outerShdw>
          </a:effectLst>
        </p:spPr>
        <p:txBody>
          <a:bodyPr spcFirstLastPara="1" wrap="square" lIns="91425" tIns="91425" rIns="91425" bIns="91425" anchor="ctr" anchorCtr="0">
            <a:noAutofit/>
          </a:bodyPr>
          <a:lstStyle>
            <a:lvl1pPr lvl="0" algn="ctr">
              <a:lnSpc>
                <a:spcPct val="90000"/>
              </a:lnSpc>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49" name="Google Shape;49;p2"/>
          <p:cNvSpPr txBox="1">
            <a:spLocks noGrp="1"/>
          </p:cNvSpPr>
          <p:nvPr>
            <p:ph type="subTitle" idx="1"/>
          </p:nvPr>
        </p:nvSpPr>
        <p:spPr>
          <a:xfrm>
            <a:off x="2298150" y="3376773"/>
            <a:ext cx="4547700" cy="3063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50" name="Google Shape;50;p2"/>
          <p:cNvGrpSpPr/>
          <p:nvPr/>
        </p:nvGrpSpPr>
        <p:grpSpPr>
          <a:xfrm>
            <a:off x="-11" y="606814"/>
            <a:ext cx="1284435" cy="586800"/>
            <a:chOff x="-11" y="606814"/>
            <a:chExt cx="1284435" cy="586800"/>
          </a:xfrm>
        </p:grpSpPr>
        <p:sp>
          <p:nvSpPr>
            <p:cNvPr id="51" name="Google Shape;51;p2"/>
            <p:cNvSpPr/>
            <p:nvPr/>
          </p:nvSpPr>
          <p:spPr>
            <a:xfrm rot="-5400000">
              <a:off x="348812" y="25800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 name="Google Shape;52;p2"/>
            <p:cNvGrpSpPr/>
            <p:nvPr/>
          </p:nvGrpSpPr>
          <p:grpSpPr>
            <a:xfrm rot="10800000">
              <a:off x="-11" y="779178"/>
              <a:ext cx="883262" cy="242091"/>
              <a:chOff x="2300350" y="2601250"/>
              <a:chExt cx="2275275" cy="623625"/>
            </a:xfrm>
          </p:grpSpPr>
          <p:sp>
            <p:nvSpPr>
              <p:cNvPr id="53" name="Google Shape;53;p2"/>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9" name="Google Shape;59;p2"/>
          <p:cNvGrpSpPr/>
          <p:nvPr/>
        </p:nvGrpSpPr>
        <p:grpSpPr>
          <a:xfrm rot="5400000">
            <a:off x="85100" y="1849625"/>
            <a:ext cx="98902" cy="553090"/>
            <a:chOff x="4898850" y="4820550"/>
            <a:chExt cx="98902" cy="553090"/>
          </a:xfrm>
        </p:grpSpPr>
        <p:sp>
          <p:nvSpPr>
            <p:cNvPr id="60" name="Google Shape;60;p2"/>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 name="Google Shape;65;p2"/>
          <p:cNvGrpSpPr/>
          <p:nvPr/>
        </p:nvGrpSpPr>
        <p:grpSpPr>
          <a:xfrm>
            <a:off x="-1414555" y="3058729"/>
            <a:ext cx="2297800" cy="347400"/>
            <a:chOff x="-1414555" y="3058729"/>
            <a:chExt cx="2297800" cy="347400"/>
          </a:xfrm>
        </p:grpSpPr>
        <p:sp>
          <p:nvSpPr>
            <p:cNvPr id="66" name="Google Shape;66;p2"/>
            <p:cNvSpPr/>
            <p:nvPr/>
          </p:nvSpPr>
          <p:spPr>
            <a:xfrm>
              <a:off x="-1414555" y="33380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111455" y="30587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oogle Shape;68;p2"/>
          <p:cNvGrpSpPr/>
          <p:nvPr/>
        </p:nvGrpSpPr>
        <p:grpSpPr>
          <a:xfrm flipH="1">
            <a:off x="-799254" y="4139005"/>
            <a:ext cx="1823016" cy="196994"/>
            <a:chOff x="7857346" y="4002005"/>
            <a:chExt cx="1823016" cy="196994"/>
          </a:xfrm>
        </p:grpSpPr>
        <p:sp>
          <p:nvSpPr>
            <p:cNvPr id="69" name="Google Shape;69;p2"/>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 name="Google Shape;72;p2"/>
          <p:cNvSpPr/>
          <p:nvPr/>
        </p:nvSpPr>
        <p:spPr>
          <a:xfrm rot="10800000">
            <a:off x="8027645" y="24789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10800000">
            <a:off x="8557211" y="3859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 name="Google Shape;75;p2"/>
          <p:cNvGrpSpPr/>
          <p:nvPr/>
        </p:nvGrpSpPr>
        <p:grpSpPr>
          <a:xfrm>
            <a:off x="7812807" y="997962"/>
            <a:ext cx="1520982" cy="302065"/>
            <a:chOff x="5642557" y="-150670"/>
            <a:chExt cx="1520982" cy="302065"/>
          </a:xfrm>
        </p:grpSpPr>
        <p:sp>
          <p:nvSpPr>
            <p:cNvPr id="76" name="Google Shape;76;p2"/>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81;p2"/>
          <p:cNvGrpSpPr/>
          <p:nvPr/>
        </p:nvGrpSpPr>
        <p:grpSpPr>
          <a:xfrm>
            <a:off x="8495989" y="1713528"/>
            <a:ext cx="883262" cy="242091"/>
            <a:chOff x="2300350" y="2601250"/>
            <a:chExt cx="2275275" cy="623625"/>
          </a:xfrm>
        </p:grpSpPr>
        <p:sp>
          <p:nvSpPr>
            <p:cNvPr id="82" name="Google Shape;82;p2"/>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 name="Google Shape;88;p2"/>
          <p:cNvGrpSpPr/>
          <p:nvPr/>
        </p:nvGrpSpPr>
        <p:grpSpPr>
          <a:xfrm>
            <a:off x="8267392" y="3231066"/>
            <a:ext cx="1105976" cy="133969"/>
            <a:chOff x="8183182" y="663852"/>
            <a:chExt cx="1475028" cy="178673"/>
          </a:xfrm>
        </p:grpSpPr>
        <p:grpSp>
          <p:nvGrpSpPr>
            <p:cNvPr id="89" name="Google Shape;89;p2"/>
            <p:cNvGrpSpPr/>
            <p:nvPr/>
          </p:nvGrpSpPr>
          <p:grpSpPr>
            <a:xfrm>
              <a:off x="8183182" y="774425"/>
              <a:ext cx="1178025" cy="68100"/>
              <a:chOff x="2024450" y="204150"/>
              <a:chExt cx="1178025" cy="68100"/>
            </a:xfrm>
          </p:grpSpPr>
          <p:sp>
            <p:nvSpPr>
              <p:cNvPr id="90" name="Google Shape;90;p2"/>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 name="Google Shape;100;p2"/>
            <p:cNvGrpSpPr/>
            <p:nvPr/>
          </p:nvGrpSpPr>
          <p:grpSpPr>
            <a:xfrm>
              <a:off x="8480185" y="663852"/>
              <a:ext cx="1178025" cy="68100"/>
              <a:chOff x="2024450" y="204150"/>
              <a:chExt cx="1178025" cy="68100"/>
            </a:xfrm>
          </p:grpSpPr>
          <p:sp>
            <p:nvSpPr>
              <p:cNvPr id="101" name="Google Shape;101;p2"/>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1" name="Google Shape;111;p2"/>
          <p:cNvGrpSpPr/>
          <p:nvPr/>
        </p:nvGrpSpPr>
        <p:grpSpPr>
          <a:xfrm rot="5400000">
            <a:off x="8520259" y="3926674"/>
            <a:ext cx="302065" cy="1520982"/>
            <a:chOff x="-108754" y="2690919"/>
            <a:chExt cx="302065" cy="1520982"/>
          </a:xfrm>
        </p:grpSpPr>
        <p:sp>
          <p:nvSpPr>
            <p:cNvPr id="112" name="Google Shape;112;p2"/>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 name="Google Shape;117;p2"/>
          <p:cNvGrpSpPr/>
          <p:nvPr/>
        </p:nvGrpSpPr>
        <p:grpSpPr>
          <a:xfrm>
            <a:off x="1710357" y="-107958"/>
            <a:ext cx="1520982" cy="302065"/>
            <a:chOff x="5642557" y="-150670"/>
            <a:chExt cx="1520982" cy="302065"/>
          </a:xfrm>
        </p:grpSpPr>
        <p:sp>
          <p:nvSpPr>
            <p:cNvPr id="118" name="Google Shape;118;p2"/>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 name="Google Shape;123;p2"/>
          <p:cNvGrpSpPr/>
          <p:nvPr/>
        </p:nvGrpSpPr>
        <p:grpSpPr>
          <a:xfrm>
            <a:off x="6420895" y="-1455296"/>
            <a:ext cx="347400" cy="2297800"/>
            <a:chOff x="6420895" y="-1455296"/>
            <a:chExt cx="347400" cy="2297800"/>
          </a:xfrm>
        </p:grpSpPr>
        <p:sp>
          <p:nvSpPr>
            <p:cNvPr id="124" name="Google Shape;124;p2"/>
            <p:cNvSpPr/>
            <p:nvPr/>
          </p:nvSpPr>
          <p:spPr>
            <a:xfrm rot="5400000">
              <a:off x="5457595"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rot="5400000">
              <a:off x="5736895"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 name="Google Shape;126;p2"/>
          <p:cNvSpPr/>
          <p:nvPr/>
        </p:nvSpPr>
        <p:spPr>
          <a:xfrm rot="10800000">
            <a:off x="1023762" y="4389464"/>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7"/>
        <p:cNvGrpSpPr/>
        <p:nvPr/>
      </p:nvGrpSpPr>
      <p:grpSpPr>
        <a:xfrm>
          <a:off x="0" y="0"/>
          <a:ext cx="0" cy="0"/>
          <a:chOff x="0" y="0"/>
          <a:chExt cx="0" cy="0"/>
        </a:xfrm>
      </p:grpSpPr>
      <p:grpSp>
        <p:nvGrpSpPr>
          <p:cNvPr id="128" name="Google Shape;128;p3"/>
          <p:cNvGrpSpPr/>
          <p:nvPr/>
        </p:nvGrpSpPr>
        <p:grpSpPr>
          <a:xfrm>
            <a:off x="-24" y="-27"/>
            <a:ext cx="9143711" cy="5143338"/>
            <a:chOff x="597550" y="708125"/>
            <a:chExt cx="6449225" cy="4193850"/>
          </a:xfrm>
        </p:grpSpPr>
        <p:sp>
          <p:nvSpPr>
            <p:cNvPr id="129" name="Google Shape;129;p3"/>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 name="Google Shape;167;p3"/>
          <p:cNvSpPr txBox="1">
            <a:spLocks noGrp="1"/>
          </p:cNvSpPr>
          <p:nvPr>
            <p:ph type="title"/>
          </p:nvPr>
        </p:nvSpPr>
        <p:spPr>
          <a:xfrm>
            <a:off x="713100" y="2405677"/>
            <a:ext cx="7717800" cy="841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8" name="Google Shape;168;p3"/>
          <p:cNvSpPr txBox="1">
            <a:spLocks noGrp="1"/>
          </p:cNvSpPr>
          <p:nvPr>
            <p:ph type="subTitle" idx="1"/>
          </p:nvPr>
        </p:nvSpPr>
        <p:spPr>
          <a:xfrm>
            <a:off x="1858650" y="3415877"/>
            <a:ext cx="5426700" cy="39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8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69" name="Google Shape;169;p3"/>
          <p:cNvSpPr txBox="1">
            <a:spLocks noGrp="1"/>
          </p:cNvSpPr>
          <p:nvPr>
            <p:ph type="title" idx="2" hasCustomPrompt="1"/>
          </p:nvPr>
        </p:nvSpPr>
        <p:spPr>
          <a:xfrm>
            <a:off x="3132448" y="1484973"/>
            <a:ext cx="2879100" cy="920700"/>
          </a:xfrm>
          <a:prstGeom prst="rect">
            <a:avLst/>
          </a:prstGeom>
          <a:effectLst>
            <a:outerShdw blurRad="57150" algn="bl" rotWithShape="0">
              <a:schemeClr val="accent2"/>
            </a:outerShdw>
          </a:effectLst>
        </p:spPr>
        <p:txBody>
          <a:bodyPr spcFirstLastPara="1" wrap="square" lIns="91425" tIns="91425" rIns="91425" bIns="91425" anchor="ctr" anchorCtr="0">
            <a:noAutofit/>
          </a:bodyPr>
          <a:lstStyle>
            <a:lvl1pPr lvl="0" algn="ctr" rtl="0">
              <a:spcBef>
                <a:spcPts val="0"/>
              </a:spcBef>
              <a:spcAft>
                <a:spcPts val="0"/>
              </a:spcAft>
              <a:buSzPts val="6000"/>
              <a:buNone/>
              <a:defRPr sz="8000">
                <a:solidFill>
                  <a:schemeClr val="accent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70" name="Google Shape;170;p3"/>
          <p:cNvSpPr/>
          <p:nvPr/>
        </p:nvSpPr>
        <p:spPr>
          <a:xfrm rot="10800000" flipH="1">
            <a:off x="7847593" y="4125574"/>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1" name="Google Shape;171;p3"/>
          <p:cNvGrpSpPr/>
          <p:nvPr/>
        </p:nvGrpSpPr>
        <p:grpSpPr>
          <a:xfrm rot="-5400000" flipH="1">
            <a:off x="7699352" y="4771133"/>
            <a:ext cx="883262" cy="242091"/>
            <a:chOff x="2300350" y="2601250"/>
            <a:chExt cx="2275275" cy="623625"/>
          </a:xfrm>
        </p:grpSpPr>
        <p:sp>
          <p:nvSpPr>
            <p:cNvPr id="172" name="Google Shape;172;p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 name="Google Shape;178;p3"/>
          <p:cNvSpPr/>
          <p:nvPr/>
        </p:nvSpPr>
        <p:spPr>
          <a:xfrm flipH="1">
            <a:off x="8088870" y="15356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9" name="Google Shape;179;p3"/>
          <p:cNvGrpSpPr/>
          <p:nvPr/>
        </p:nvGrpSpPr>
        <p:grpSpPr>
          <a:xfrm>
            <a:off x="8658746" y="2349080"/>
            <a:ext cx="1823016" cy="196994"/>
            <a:chOff x="7857346" y="4002005"/>
            <a:chExt cx="1823016" cy="196994"/>
          </a:xfrm>
        </p:grpSpPr>
        <p:sp>
          <p:nvSpPr>
            <p:cNvPr id="180" name="Google Shape;180;p3"/>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 name="Google Shape;183;p3"/>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16995" y="850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5" name="Google Shape;185;p3"/>
          <p:cNvGrpSpPr/>
          <p:nvPr/>
        </p:nvGrpSpPr>
        <p:grpSpPr>
          <a:xfrm rot="-5400000">
            <a:off x="338683" y="-295650"/>
            <a:ext cx="302065" cy="1520982"/>
            <a:chOff x="-108754" y="2690919"/>
            <a:chExt cx="302065" cy="1520982"/>
          </a:xfrm>
        </p:grpSpPr>
        <p:sp>
          <p:nvSpPr>
            <p:cNvPr id="186" name="Google Shape;186;p3"/>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 name="Google Shape;191;p3"/>
          <p:cNvGrpSpPr/>
          <p:nvPr/>
        </p:nvGrpSpPr>
        <p:grpSpPr>
          <a:xfrm>
            <a:off x="5134732" y="4950349"/>
            <a:ext cx="1520982" cy="302065"/>
            <a:chOff x="5642557" y="-150670"/>
            <a:chExt cx="1520982" cy="302065"/>
          </a:xfrm>
        </p:grpSpPr>
        <p:sp>
          <p:nvSpPr>
            <p:cNvPr id="192" name="Google Shape;192;p3"/>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 name="Google Shape;197;p3"/>
          <p:cNvGrpSpPr/>
          <p:nvPr/>
        </p:nvGrpSpPr>
        <p:grpSpPr>
          <a:xfrm>
            <a:off x="8419792" y="3307266"/>
            <a:ext cx="1105976" cy="133969"/>
            <a:chOff x="8183182" y="663852"/>
            <a:chExt cx="1475028" cy="178673"/>
          </a:xfrm>
        </p:grpSpPr>
        <p:grpSp>
          <p:nvGrpSpPr>
            <p:cNvPr id="198" name="Google Shape;198;p3"/>
            <p:cNvGrpSpPr/>
            <p:nvPr/>
          </p:nvGrpSpPr>
          <p:grpSpPr>
            <a:xfrm>
              <a:off x="8183182" y="774425"/>
              <a:ext cx="1178025" cy="68100"/>
              <a:chOff x="2024450" y="204150"/>
              <a:chExt cx="1178025" cy="68100"/>
            </a:xfrm>
          </p:grpSpPr>
          <p:sp>
            <p:nvSpPr>
              <p:cNvPr id="199" name="Google Shape;199;p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 name="Google Shape;209;p3"/>
            <p:cNvGrpSpPr/>
            <p:nvPr/>
          </p:nvGrpSpPr>
          <p:grpSpPr>
            <a:xfrm>
              <a:off x="8480185" y="663852"/>
              <a:ext cx="1178025" cy="68100"/>
              <a:chOff x="2024450" y="204150"/>
              <a:chExt cx="1178025" cy="68100"/>
            </a:xfrm>
          </p:grpSpPr>
          <p:sp>
            <p:nvSpPr>
              <p:cNvPr id="210" name="Google Shape;210;p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0" name="Google Shape;220;p3"/>
          <p:cNvSpPr/>
          <p:nvPr/>
        </p:nvSpPr>
        <p:spPr>
          <a:xfrm>
            <a:off x="-1414555" y="40238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
          <p:cNvSpPr/>
          <p:nvPr/>
        </p:nvSpPr>
        <p:spPr>
          <a:xfrm>
            <a:off x="-1111455" y="37445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 name="Google Shape;222;p3"/>
          <p:cNvGrpSpPr/>
          <p:nvPr/>
        </p:nvGrpSpPr>
        <p:grpSpPr>
          <a:xfrm rot="10800000">
            <a:off x="-155261" y="2431003"/>
            <a:ext cx="883262" cy="242091"/>
            <a:chOff x="2300350" y="2601250"/>
            <a:chExt cx="2275275" cy="623625"/>
          </a:xfrm>
        </p:grpSpPr>
        <p:sp>
          <p:nvSpPr>
            <p:cNvPr id="223" name="Google Shape;223;p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9"/>
        <p:cNvGrpSpPr/>
        <p:nvPr/>
      </p:nvGrpSpPr>
      <p:grpSpPr>
        <a:xfrm>
          <a:off x="0" y="0"/>
          <a:ext cx="0" cy="0"/>
          <a:chOff x="0" y="0"/>
          <a:chExt cx="0" cy="0"/>
        </a:xfrm>
      </p:grpSpPr>
      <p:grpSp>
        <p:nvGrpSpPr>
          <p:cNvPr id="230" name="Google Shape;230;p4"/>
          <p:cNvGrpSpPr/>
          <p:nvPr/>
        </p:nvGrpSpPr>
        <p:grpSpPr>
          <a:xfrm>
            <a:off x="-24" y="-27"/>
            <a:ext cx="9143711" cy="5143338"/>
            <a:chOff x="597550" y="708125"/>
            <a:chExt cx="6449225" cy="4193850"/>
          </a:xfrm>
        </p:grpSpPr>
        <p:sp>
          <p:nvSpPr>
            <p:cNvPr id="231" name="Google Shape;231;p4"/>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4"/>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4"/>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4"/>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4"/>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4"/>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4"/>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4"/>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4"/>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4"/>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4"/>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4"/>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4"/>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4"/>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4"/>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4"/>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4"/>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4"/>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4"/>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4"/>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4"/>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4"/>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4"/>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4"/>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4"/>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4"/>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4"/>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4"/>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4"/>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4"/>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4"/>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4"/>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4"/>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4"/>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4"/>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4"/>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4"/>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4"/>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9" name="Google Shape;269;p4"/>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70" name="Google Shape;270;p4"/>
          <p:cNvSpPr txBox="1">
            <a:spLocks noGrp="1"/>
          </p:cNvSpPr>
          <p:nvPr>
            <p:ph type="body" idx="1"/>
          </p:nvPr>
        </p:nvSpPr>
        <p:spPr>
          <a:xfrm>
            <a:off x="713100" y="1187700"/>
            <a:ext cx="7717800" cy="34164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Clr>
                <a:srgbClr val="434343"/>
              </a:buClr>
              <a:buSzPts val="1200"/>
              <a:buAutoNum type="arabicPeriod"/>
              <a:defRPr sz="1200"/>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0"/>
              </a:spcBef>
              <a:spcAft>
                <a:spcPts val="0"/>
              </a:spcAft>
              <a:buClr>
                <a:srgbClr val="434343"/>
              </a:buClr>
              <a:buSzPts val="1200"/>
              <a:buFont typeface="Roboto Condensed Light"/>
              <a:buAutoNum type="romanLcPeriod"/>
              <a:defRPr/>
            </a:lvl3pPr>
            <a:lvl4pPr marL="1828800" lvl="3" indent="-304800">
              <a:spcBef>
                <a:spcPts val="0"/>
              </a:spcBef>
              <a:spcAft>
                <a:spcPts val="0"/>
              </a:spcAft>
              <a:buClr>
                <a:srgbClr val="434343"/>
              </a:buClr>
              <a:buSzPts val="1200"/>
              <a:buFont typeface="Roboto Condensed Light"/>
              <a:buAutoNum type="arabicPeriod"/>
              <a:defRPr/>
            </a:lvl4pPr>
            <a:lvl5pPr marL="2286000" lvl="4" indent="-304800">
              <a:spcBef>
                <a:spcPts val="0"/>
              </a:spcBef>
              <a:spcAft>
                <a:spcPts val="0"/>
              </a:spcAft>
              <a:buClr>
                <a:srgbClr val="434343"/>
              </a:buClr>
              <a:buSzPts val="1200"/>
              <a:buFont typeface="Roboto Condensed Light"/>
              <a:buAutoNum type="alphaLcPeriod"/>
              <a:defRPr/>
            </a:lvl5pPr>
            <a:lvl6pPr marL="2743200" lvl="5" indent="-304800">
              <a:spcBef>
                <a:spcPts val="0"/>
              </a:spcBef>
              <a:spcAft>
                <a:spcPts val="0"/>
              </a:spcAft>
              <a:buClr>
                <a:srgbClr val="434343"/>
              </a:buClr>
              <a:buSzPts val="1200"/>
              <a:buFont typeface="Roboto Condensed Light"/>
              <a:buAutoNum type="romanLcPeriod"/>
              <a:defRPr/>
            </a:lvl6pPr>
            <a:lvl7pPr marL="3200400" lvl="6" indent="-304800">
              <a:spcBef>
                <a:spcPts val="0"/>
              </a:spcBef>
              <a:spcAft>
                <a:spcPts val="0"/>
              </a:spcAft>
              <a:buClr>
                <a:srgbClr val="434343"/>
              </a:buClr>
              <a:buSzPts val="1200"/>
              <a:buFont typeface="Roboto Condensed Light"/>
              <a:buAutoNum type="arabicPeriod"/>
              <a:defRPr/>
            </a:lvl7pPr>
            <a:lvl8pPr marL="3657600" lvl="7" indent="-304800">
              <a:spcBef>
                <a:spcPts val="0"/>
              </a:spcBef>
              <a:spcAft>
                <a:spcPts val="0"/>
              </a:spcAft>
              <a:buClr>
                <a:srgbClr val="434343"/>
              </a:buClr>
              <a:buSzPts val="1200"/>
              <a:buFont typeface="Roboto Condensed Light"/>
              <a:buAutoNum type="alphaLcPeriod"/>
              <a:defRPr/>
            </a:lvl8pPr>
            <a:lvl9pPr marL="4114800" lvl="8" indent="-304800">
              <a:spcBef>
                <a:spcPts val="0"/>
              </a:spcBef>
              <a:spcAft>
                <a:spcPts val="0"/>
              </a:spcAft>
              <a:buClr>
                <a:srgbClr val="434343"/>
              </a:buClr>
              <a:buSzPts val="1200"/>
              <a:buFont typeface="Roboto Condensed Light"/>
              <a:buAutoNum type="romanLcPeriod"/>
              <a:defRPr/>
            </a:lvl9pPr>
          </a:lstStyle>
          <a:p>
            <a:endParaRPr/>
          </a:p>
        </p:txBody>
      </p:sp>
      <p:grpSp>
        <p:nvGrpSpPr>
          <p:cNvPr id="271" name="Google Shape;271;p4"/>
          <p:cNvGrpSpPr/>
          <p:nvPr/>
        </p:nvGrpSpPr>
        <p:grpSpPr>
          <a:xfrm rot="5400000" flipH="1">
            <a:off x="7845446" y="144030"/>
            <a:ext cx="1823016" cy="296643"/>
            <a:chOff x="7857346" y="3902355"/>
            <a:chExt cx="1823016" cy="296643"/>
          </a:xfrm>
        </p:grpSpPr>
        <p:sp>
          <p:nvSpPr>
            <p:cNvPr id="272" name="Google Shape;272;p4"/>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4"/>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4"/>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4"/>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4"/>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4"/>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8" name="Google Shape;278;p4"/>
          <p:cNvSpPr/>
          <p:nvPr/>
        </p:nvSpPr>
        <p:spPr>
          <a:xfrm rot="5400000">
            <a:off x="8206161" y="42078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 name="Google Shape;279;p4"/>
          <p:cNvGrpSpPr/>
          <p:nvPr/>
        </p:nvGrpSpPr>
        <p:grpSpPr>
          <a:xfrm>
            <a:off x="8085946" y="4723543"/>
            <a:ext cx="1823016" cy="196994"/>
            <a:chOff x="8085946" y="4723543"/>
            <a:chExt cx="1823016" cy="196994"/>
          </a:xfrm>
        </p:grpSpPr>
        <p:sp>
          <p:nvSpPr>
            <p:cNvPr id="280" name="Google Shape;280;p4"/>
            <p:cNvSpPr/>
            <p:nvPr/>
          </p:nvSpPr>
          <p:spPr>
            <a:xfrm rot="10800000" flipH="1">
              <a:off x="8184816" y="4723543"/>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4"/>
            <p:cNvSpPr/>
            <p:nvPr/>
          </p:nvSpPr>
          <p:spPr>
            <a:xfrm rot="10800000" flipH="1">
              <a:off x="8085946" y="4828583"/>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4"/>
            <p:cNvSpPr/>
            <p:nvPr/>
          </p:nvSpPr>
          <p:spPr>
            <a:xfrm rot="10800000" flipH="1">
              <a:off x="8110687" y="4853293"/>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 name="Google Shape;283;p4"/>
          <p:cNvGrpSpPr/>
          <p:nvPr/>
        </p:nvGrpSpPr>
        <p:grpSpPr>
          <a:xfrm>
            <a:off x="-243064" y="160512"/>
            <a:ext cx="1105976" cy="133969"/>
            <a:chOff x="8183182" y="663852"/>
            <a:chExt cx="1475028" cy="178673"/>
          </a:xfrm>
        </p:grpSpPr>
        <p:grpSp>
          <p:nvGrpSpPr>
            <p:cNvPr id="284" name="Google Shape;284;p4"/>
            <p:cNvGrpSpPr/>
            <p:nvPr/>
          </p:nvGrpSpPr>
          <p:grpSpPr>
            <a:xfrm>
              <a:off x="8183182" y="774425"/>
              <a:ext cx="1178025" cy="68100"/>
              <a:chOff x="2024450" y="204150"/>
              <a:chExt cx="1178025" cy="68100"/>
            </a:xfrm>
          </p:grpSpPr>
          <p:sp>
            <p:nvSpPr>
              <p:cNvPr id="285" name="Google Shape;285;p4"/>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4"/>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4"/>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4"/>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4"/>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4"/>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4"/>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4"/>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4"/>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4"/>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5" name="Google Shape;295;p4"/>
            <p:cNvGrpSpPr/>
            <p:nvPr/>
          </p:nvGrpSpPr>
          <p:grpSpPr>
            <a:xfrm>
              <a:off x="8480185" y="663852"/>
              <a:ext cx="1178025" cy="68100"/>
              <a:chOff x="2024450" y="204150"/>
              <a:chExt cx="1178025" cy="68100"/>
            </a:xfrm>
          </p:grpSpPr>
          <p:sp>
            <p:nvSpPr>
              <p:cNvPr id="296" name="Google Shape;296;p4"/>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4"/>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4"/>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4"/>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4"/>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4"/>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4"/>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4"/>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4"/>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4"/>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06" name="Google Shape;306;p4"/>
          <p:cNvSpPr/>
          <p:nvPr/>
        </p:nvSpPr>
        <p:spPr>
          <a:xfrm>
            <a:off x="-1568655" y="33635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4"/>
          <p:cNvSpPr/>
          <p:nvPr/>
        </p:nvSpPr>
        <p:spPr>
          <a:xfrm rot="10800000">
            <a:off x="12" y="3859064"/>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78"/>
        <p:cNvGrpSpPr/>
        <p:nvPr/>
      </p:nvGrpSpPr>
      <p:grpSpPr>
        <a:xfrm>
          <a:off x="0" y="0"/>
          <a:ext cx="0" cy="0"/>
          <a:chOff x="0" y="0"/>
          <a:chExt cx="0" cy="0"/>
        </a:xfrm>
      </p:grpSpPr>
      <p:grpSp>
        <p:nvGrpSpPr>
          <p:cNvPr id="679" name="Google Shape;679;p9"/>
          <p:cNvGrpSpPr/>
          <p:nvPr/>
        </p:nvGrpSpPr>
        <p:grpSpPr>
          <a:xfrm>
            <a:off x="-24" y="-27"/>
            <a:ext cx="9143711" cy="5143338"/>
            <a:chOff x="597550" y="708125"/>
            <a:chExt cx="6449225" cy="4193850"/>
          </a:xfrm>
        </p:grpSpPr>
        <p:sp>
          <p:nvSpPr>
            <p:cNvPr id="680" name="Google Shape;680;p9"/>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9"/>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9"/>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9"/>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9"/>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9"/>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9"/>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9"/>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9"/>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9"/>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9"/>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9"/>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9"/>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9"/>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9"/>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9"/>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9"/>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9"/>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9"/>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9"/>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9"/>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9"/>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9"/>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9"/>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9"/>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9"/>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9"/>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9"/>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9"/>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9"/>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9"/>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9"/>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9"/>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9"/>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9"/>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9"/>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9"/>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9"/>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8" name="Google Shape;718;p9"/>
          <p:cNvSpPr txBox="1">
            <a:spLocks noGrp="1"/>
          </p:cNvSpPr>
          <p:nvPr>
            <p:ph type="subTitle" idx="1"/>
          </p:nvPr>
        </p:nvSpPr>
        <p:spPr>
          <a:xfrm>
            <a:off x="2399850" y="2366051"/>
            <a:ext cx="4344300" cy="10662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19" name="Google Shape;719;p9"/>
          <p:cNvSpPr txBox="1">
            <a:spLocks noGrp="1"/>
          </p:cNvSpPr>
          <p:nvPr>
            <p:ph type="title"/>
          </p:nvPr>
        </p:nvSpPr>
        <p:spPr>
          <a:xfrm>
            <a:off x="2399850" y="1723050"/>
            <a:ext cx="4344300"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720" name="Google Shape;720;p9"/>
          <p:cNvSpPr/>
          <p:nvPr/>
        </p:nvSpPr>
        <p:spPr>
          <a:xfrm rot="-5400000">
            <a:off x="348812" y="25800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1" name="Google Shape;721;p9"/>
          <p:cNvGrpSpPr/>
          <p:nvPr/>
        </p:nvGrpSpPr>
        <p:grpSpPr>
          <a:xfrm rot="10800000">
            <a:off x="-11" y="779178"/>
            <a:ext cx="883262" cy="242091"/>
            <a:chOff x="2300350" y="2601250"/>
            <a:chExt cx="2275275" cy="623625"/>
          </a:xfrm>
        </p:grpSpPr>
        <p:sp>
          <p:nvSpPr>
            <p:cNvPr id="722" name="Google Shape;722;p9"/>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9"/>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9"/>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9"/>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9"/>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9"/>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8" name="Google Shape;728;p9"/>
          <p:cNvSpPr/>
          <p:nvPr/>
        </p:nvSpPr>
        <p:spPr>
          <a:xfrm rot="5400000">
            <a:off x="1495470"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9"/>
          <p:cNvSpPr/>
          <p:nvPr/>
        </p:nvSpPr>
        <p:spPr>
          <a:xfrm rot="5400000">
            <a:off x="1774770"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9"/>
          <p:cNvSpPr/>
          <p:nvPr/>
        </p:nvSpPr>
        <p:spPr>
          <a:xfrm>
            <a:off x="8557212" y="-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1" name="Google Shape;731;p9"/>
          <p:cNvGrpSpPr/>
          <p:nvPr/>
        </p:nvGrpSpPr>
        <p:grpSpPr>
          <a:xfrm>
            <a:off x="-1414555" y="3287329"/>
            <a:ext cx="2297800" cy="347400"/>
            <a:chOff x="-1414555" y="3439729"/>
            <a:chExt cx="2297800" cy="347400"/>
          </a:xfrm>
        </p:grpSpPr>
        <p:sp>
          <p:nvSpPr>
            <p:cNvPr id="732" name="Google Shape;732;p9"/>
            <p:cNvSpPr/>
            <p:nvPr/>
          </p:nvSpPr>
          <p:spPr>
            <a:xfrm>
              <a:off x="-1414555" y="37190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9"/>
            <p:cNvSpPr/>
            <p:nvPr/>
          </p:nvSpPr>
          <p:spPr>
            <a:xfrm>
              <a:off x="-1111455" y="34397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4" name="Google Shape;734;p9"/>
          <p:cNvGrpSpPr/>
          <p:nvPr/>
        </p:nvGrpSpPr>
        <p:grpSpPr>
          <a:xfrm>
            <a:off x="5512632" y="-116346"/>
            <a:ext cx="1520982" cy="302065"/>
            <a:chOff x="5642557" y="-150670"/>
            <a:chExt cx="1520982" cy="302065"/>
          </a:xfrm>
        </p:grpSpPr>
        <p:sp>
          <p:nvSpPr>
            <p:cNvPr id="735" name="Google Shape;735;p9"/>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9"/>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9"/>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9"/>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9"/>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0" name="Google Shape;740;p9"/>
          <p:cNvGrpSpPr/>
          <p:nvPr/>
        </p:nvGrpSpPr>
        <p:grpSpPr>
          <a:xfrm rot="10800000" flipH="1">
            <a:off x="7918521" y="1923880"/>
            <a:ext cx="1823016" cy="296643"/>
            <a:chOff x="7857346" y="3902355"/>
            <a:chExt cx="1823016" cy="296643"/>
          </a:xfrm>
        </p:grpSpPr>
        <p:sp>
          <p:nvSpPr>
            <p:cNvPr id="741" name="Google Shape;741;p9"/>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9"/>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9"/>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9"/>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9"/>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9"/>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7" name="Google Shape;747;p9"/>
          <p:cNvGrpSpPr/>
          <p:nvPr/>
        </p:nvGrpSpPr>
        <p:grpSpPr>
          <a:xfrm flipH="1">
            <a:off x="-799254" y="2157805"/>
            <a:ext cx="1823016" cy="196994"/>
            <a:chOff x="7857346" y="4002005"/>
            <a:chExt cx="1823016" cy="196994"/>
          </a:xfrm>
        </p:grpSpPr>
        <p:sp>
          <p:nvSpPr>
            <p:cNvPr id="748" name="Google Shape;748;p9"/>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9"/>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9"/>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1" name="Google Shape;751;p9"/>
          <p:cNvGrpSpPr/>
          <p:nvPr/>
        </p:nvGrpSpPr>
        <p:grpSpPr>
          <a:xfrm>
            <a:off x="8331253" y="3180067"/>
            <a:ext cx="1105976" cy="133969"/>
            <a:chOff x="8183182" y="663852"/>
            <a:chExt cx="1475028" cy="178673"/>
          </a:xfrm>
        </p:grpSpPr>
        <p:grpSp>
          <p:nvGrpSpPr>
            <p:cNvPr id="752" name="Google Shape;752;p9"/>
            <p:cNvGrpSpPr/>
            <p:nvPr/>
          </p:nvGrpSpPr>
          <p:grpSpPr>
            <a:xfrm>
              <a:off x="8183182" y="774425"/>
              <a:ext cx="1178025" cy="68100"/>
              <a:chOff x="2024450" y="204150"/>
              <a:chExt cx="1178025" cy="68100"/>
            </a:xfrm>
          </p:grpSpPr>
          <p:sp>
            <p:nvSpPr>
              <p:cNvPr id="753" name="Google Shape;753;p9"/>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9"/>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9"/>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9"/>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9"/>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9"/>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9"/>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9"/>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9"/>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9"/>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3" name="Google Shape;763;p9"/>
            <p:cNvGrpSpPr/>
            <p:nvPr/>
          </p:nvGrpSpPr>
          <p:grpSpPr>
            <a:xfrm>
              <a:off x="8480185" y="663852"/>
              <a:ext cx="1178025" cy="68100"/>
              <a:chOff x="2024450" y="204150"/>
              <a:chExt cx="1178025" cy="68100"/>
            </a:xfrm>
          </p:grpSpPr>
          <p:sp>
            <p:nvSpPr>
              <p:cNvPr id="764" name="Google Shape;764;p9"/>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9"/>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9"/>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9"/>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9"/>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9"/>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9"/>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9"/>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9"/>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9"/>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74" name="Google Shape;774;p9"/>
          <p:cNvGrpSpPr/>
          <p:nvPr/>
        </p:nvGrpSpPr>
        <p:grpSpPr>
          <a:xfrm rot="5400000">
            <a:off x="85100" y="4288025"/>
            <a:ext cx="98902" cy="553090"/>
            <a:chOff x="4898850" y="4820550"/>
            <a:chExt cx="98902" cy="553090"/>
          </a:xfrm>
        </p:grpSpPr>
        <p:sp>
          <p:nvSpPr>
            <p:cNvPr id="775" name="Google Shape;775;p9"/>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9"/>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9"/>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9"/>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9"/>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929"/>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930"/>
        <p:cNvGrpSpPr/>
        <p:nvPr/>
      </p:nvGrpSpPr>
      <p:grpSpPr>
        <a:xfrm>
          <a:off x="0" y="0"/>
          <a:ext cx="0" cy="0"/>
          <a:chOff x="0" y="0"/>
          <a:chExt cx="0" cy="0"/>
        </a:xfrm>
      </p:grpSpPr>
      <p:grpSp>
        <p:nvGrpSpPr>
          <p:cNvPr id="931" name="Google Shape;931;p13"/>
          <p:cNvGrpSpPr/>
          <p:nvPr/>
        </p:nvGrpSpPr>
        <p:grpSpPr>
          <a:xfrm>
            <a:off x="-24" y="-27"/>
            <a:ext cx="9143711" cy="5143338"/>
            <a:chOff x="597550" y="708125"/>
            <a:chExt cx="6449225" cy="4193850"/>
          </a:xfrm>
        </p:grpSpPr>
        <p:sp>
          <p:nvSpPr>
            <p:cNvPr id="932" name="Google Shape;932;p13"/>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3"/>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3"/>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3"/>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13"/>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13"/>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3"/>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3"/>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13"/>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13"/>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3"/>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13"/>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13"/>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13"/>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13"/>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13"/>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13"/>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13"/>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13"/>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13"/>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3"/>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3"/>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3"/>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3"/>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3"/>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13"/>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13"/>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3"/>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3"/>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3"/>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13"/>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13"/>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3"/>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3"/>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3"/>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13"/>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3"/>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3"/>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0" name="Google Shape;970;p13"/>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971" name="Google Shape;971;p13"/>
          <p:cNvSpPr txBox="1">
            <a:spLocks noGrp="1"/>
          </p:cNvSpPr>
          <p:nvPr>
            <p:ph type="title" idx="2"/>
          </p:nvPr>
        </p:nvSpPr>
        <p:spPr>
          <a:xfrm>
            <a:off x="776550" y="1982455"/>
            <a:ext cx="22335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72" name="Google Shape;972;p13"/>
          <p:cNvSpPr txBox="1">
            <a:spLocks noGrp="1"/>
          </p:cNvSpPr>
          <p:nvPr>
            <p:ph type="subTitle" idx="1"/>
          </p:nvPr>
        </p:nvSpPr>
        <p:spPr>
          <a:xfrm>
            <a:off x="776550" y="2391054"/>
            <a:ext cx="2233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73" name="Google Shape;973;p13"/>
          <p:cNvSpPr txBox="1">
            <a:spLocks noGrp="1"/>
          </p:cNvSpPr>
          <p:nvPr>
            <p:ph type="title" idx="3" hasCustomPrompt="1"/>
          </p:nvPr>
        </p:nvSpPr>
        <p:spPr>
          <a:xfrm>
            <a:off x="776550" y="1345282"/>
            <a:ext cx="22335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74" name="Google Shape;974;p13"/>
          <p:cNvSpPr txBox="1">
            <a:spLocks noGrp="1"/>
          </p:cNvSpPr>
          <p:nvPr>
            <p:ph type="title" idx="4"/>
          </p:nvPr>
        </p:nvSpPr>
        <p:spPr>
          <a:xfrm>
            <a:off x="3471150" y="1982455"/>
            <a:ext cx="22017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75" name="Google Shape;975;p13"/>
          <p:cNvSpPr txBox="1">
            <a:spLocks noGrp="1"/>
          </p:cNvSpPr>
          <p:nvPr>
            <p:ph type="subTitle" idx="5"/>
          </p:nvPr>
        </p:nvSpPr>
        <p:spPr>
          <a:xfrm>
            <a:off x="3471150" y="2391054"/>
            <a:ext cx="2201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76" name="Google Shape;976;p13"/>
          <p:cNvSpPr txBox="1">
            <a:spLocks noGrp="1"/>
          </p:cNvSpPr>
          <p:nvPr>
            <p:ph type="title" idx="6" hasCustomPrompt="1"/>
          </p:nvPr>
        </p:nvSpPr>
        <p:spPr>
          <a:xfrm>
            <a:off x="3471150" y="1345282"/>
            <a:ext cx="22017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77" name="Google Shape;977;p13"/>
          <p:cNvSpPr txBox="1">
            <a:spLocks noGrp="1"/>
          </p:cNvSpPr>
          <p:nvPr>
            <p:ph type="title" idx="7"/>
          </p:nvPr>
        </p:nvSpPr>
        <p:spPr>
          <a:xfrm>
            <a:off x="6149850" y="1982455"/>
            <a:ext cx="22017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78" name="Google Shape;978;p13"/>
          <p:cNvSpPr txBox="1">
            <a:spLocks noGrp="1"/>
          </p:cNvSpPr>
          <p:nvPr>
            <p:ph type="subTitle" idx="8"/>
          </p:nvPr>
        </p:nvSpPr>
        <p:spPr>
          <a:xfrm>
            <a:off x="6149850" y="2391054"/>
            <a:ext cx="2201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79" name="Google Shape;979;p13"/>
          <p:cNvSpPr txBox="1">
            <a:spLocks noGrp="1"/>
          </p:cNvSpPr>
          <p:nvPr>
            <p:ph type="title" idx="9" hasCustomPrompt="1"/>
          </p:nvPr>
        </p:nvSpPr>
        <p:spPr>
          <a:xfrm>
            <a:off x="6149850" y="1345282"/>
            <a:ext cx="22017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80" name="Google Shape;980;p13"/>
          <p:cNvSpPr txBox="1">
            <a:spLocks noGrp="1"/>
          </p:cNvSpPr>
          <p:nvPr>
            <p:ph type="title" idx="13"/>
          </p:nvPr>
        </p:nvSpPr>
        <p:spPr>
          <a:xfrm>
            <a:off x="776550" y="3617845"/>
            <a:ext cx="22335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81" name="Google Shape;981;p13"/>
          <p:cNvSpPr txBox="1">
            <a:spLocks noGrp="1"/>
          </p:cNvSpPr>
          <p:nvPr>
            <p:ph type="subTitle" idx="14"/>
          </p:nvPr>
        </p:nvSpPr>
        <p:spPr>
          <a:xfrm>
            <a:off x="776550" y="4026444"/>
            <a:ext cx="2233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82" name="Google Shape;982;p13"/>
          <p:cNvSpPr txBox="1">
            <a:spLocks noGrp="1"/>
          </p:cNvSpPr>
          <p:nvPr>
            <p:ph type="title" idx="15" hasCustomPrompt="1"/>
          </p:nvPr>
        </p:nvSpPr>
        <p:spPr>
          <a:xfrm>
            <a:off x="776550" y="2980641"/>
            <a:ext cx="22335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83" name="Google Shape;983;p13"/>
          <p:cNvSpPr txBox="1">
            <a:spLocks noGrp="1"/>
          </p:cNvSpPr>
          <p:nvPr>
            <p:ph type="title" idx="16"/>
          </p:nvPr>
        </p:nvSpPr>
        <p:spPr>
          <a:xfrm>
            <a:off x="3471150" y="3617845"/>
            <a:ext cx="22017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84" name="Google Shape;984;p13"/>
          <p:cNvSpPr txBox="1">
            <a:spLocks noGrp="1"/>
          </p:cNvSpPr>
          <p:nvPr>
            <p:ph type="subTitle" idx="17"/>
          </p:nvPr>
        </p:nvSpPr>
        <p:spPr>
          <a:xfrm>
            <a:off x="3471150" y="4026444"/>
            <a:ext cx="2201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85" name="Google Shape;985;p13"/>
          <p:cNvSpPr txBox="1">
            <a:spLocks noGrp="1"/>
          </p:cNvSpPr>
          <p:nvPr>
            <p:ph type="title" idx="18" hasCustomPrompt="1"/>
          </p:nvPr>
        </p:nvSpPr>
        <p:spPr>
          <a:xfrm>
            <a:off x="3471150" y="2980641"/>
            <a:ext cx="22017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86" name="Google Shape;986;p13"/>
          <p:cNvSpPr txBox="1">
            <a:spLocks noGrp="1"/>
          </p:cNvSpPr>
          <p:nvPr>
            <p:ph type="title" idx="19"/>
          </p:nvPr>
        </p:nvSpPr>
        <p:spPr>
          <a:xfrm>
            <a:off x="6149850" y="3617845"/>
            <a:ext cx="22017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87" name="Google Shape;987;p13"/>
          <p:cNvSpPr txBox="1">
            <a:spLocks noGrp="1"/>
          </p:cNvSpPr>
          <p:nvPr>
            <p:ph type="subTitle" idx="20"/>
          </p:nvPr>
        </p:nvSpPr>
        <p:spPr>
          <a:xfrm>
            <a:off x="6149850" y="4026444"/>
            <a:ext cx="2201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88" name="Google Shape;988;p13"/>
          <p:cNvSpPr txBox="1">
            <a:spLocks noGrp="1"/>
          </p:cNvSpPr>
          <p:nvPr>
            <p:ph type="title" idx="21" hasCustomPrompt="1"/>
          </p:nvPr>
        </p:nvSpPr>
        <p:spPr>
          <a:xfrm>
            <a:off x="6149850" y="2980641"/>
            <a:ext cx="22017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grpSp>
        <p:nvGrpSpPr>
          <p:cNvPr id="989" name="Google Shape;989;p13"/>
          <p:cNvGrpSpPr/>
          <p:nvPr/>
        </p:nvGrpSpPr>
        <p:grpSpPr>
          <a:xfrm rot="5400000">
            <a:off x="8381450" y="4569182"/>
            <a:ext cx="98902" cy="553090"/>
            <a:chOff x="4898850" y="4820550"/>
            <a:chExt cx="98902" cy="553090"/>
          </a:xfrm>
        </p:grpSpPr>
        <p:sp>
          <p:nvSpPr>
            <p:cNvPr id="990" name="Google Shape;990;p13"/>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13"/>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13"/>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13"/>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13"/>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5" name="Google Shape;995;p13"/>
          <p:cNvSpPr/>
          <p:nvPr/>
        </p:nvSpPr>
        <p:spPr>
          <a:xfrm>
            <a:off x="7" y="205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6" name="Google Shape;996;p13"/>
          <p:cNvGrpSpPr/>
          <p:nvPr/>
        </p:nvGrpSpPr>
        <p:grpSpPr>
          <a:xfrm rot="-5400000">
            <a:off x="-148234" y="322631"/>
            <a:ext cx="883262" cy="242091"/>
            <a:chOff x="2300350" y="2601250"/>
            <a:chExt cx="2275275" cy="623625"/>
          </a:xfrm>
        </p:grpSpPr>
        <p:sp>
          <p:nvSpPr>
            <p:cNvPr id="997" name="Google Shape;997;p1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1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1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1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1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1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3" name="Google Shape;1003;p13"/>
          <p:cNvSpPr/>
          <p:nvPr/>
        </p:nvSpPr>
        <p:spPr>
          <a:xfrm rot="5400000" flipH="1">
            <a:off x="8216276" y="-33530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4" name="Google Shape;1004;p13"/>
          <p:cNvGrpSpPr/>
          <p:nvPr/>
        </p:nvGrpSpPr>
        <p:grpSpPr>
          <a:xfrm>
            <a:off x="-256008" y="4796266"/>
            <a:ext cx="1105976" cy="133969"/>
            <a:chOff x="8183182" y="663852"/>
            <a:chExt cx="1475028" cy="178673"/>
          </a:xfrm>
        </p:grpSpPr>
        <p:grpSp>
          <p:nvGrpSpPr>
            <p:cNvPr id="1005" name="Google Shape;1005;p13"/>
            <p:cNvGrpSpPr/>
            <p:nvPr/>
          </p:nvGrpSpPr>
          <p:grpSpPr>
            <a:xfrm>
              <a:off x="8183182" y="774425"/>
              <a:ext cx="1178025" cy="68100"/>
              <a:chOff x="2024450" y="204150"/>
              <a:chExt cx="1178025" cy="68100"/>
            </a:xfrm>
          </p:grpSpPr>
          <p:sp>
            <p:nvSpPr>
              <p:cNvPr id="1006" name="Google Shape;1006;p1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1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1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1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1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1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1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1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1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1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6" name="Google Shape;1016;p13"/>
            <p:cNvGrpSpPr/>
            <p:nvPr/>
          </p:nvGrpSpPr>
          <p:grpSpPr>
            <a:xfrm>
              <a:off x="8480185" y="663852"/>
              <a:ext cx="1178025" cy="68100"/>
              <a:chOff x="2024450" y="204150"/>
              <a:chExt cx="1178025" cy="68100"/>
            </a:xfrm>
          </p:grpSpPr>
          <p:sp>
            <p:nvSpPr>
              <p:cNvPr id="1017" name="Google Shape;1017;p1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1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1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1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1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1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1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1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1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1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27" name="Google Shape;1027;p13"/>
          <p:cNvGrpSpPr/>
          <p:nvPr/>
        </p:nvGrpSpPr>
        <p:grpSpPr>
          <a:xfrm>
            <a:off x="8290084" y="239916"/>
            <a:ext cx="1105976" cy="133969"/>
            <a:chOff x="8183182" y="663852"/>
            <a:chExt cx="1475028" cy="178673"/>
          </a:xfrm>
        </p:grpSpPr>
        <p:grpSp>
          <p:nvGrpSpPr>
            <p:cNvPr id="1028" name="Google Shape;1028;p13"/>
            <p:cNvGrpSpPr/>
            <p:nvPr/>
          </p:nvGrpSpPr>
          <p:grpSpPr>
            <a:xfrm>
              <a:off x="8183182" y="774425"/>
              <a:ext cx="1178025" cy="68100"/>
              <a:chOff x="2024450" y="204150"/>
              <a:chExt cx="1178025" cy="68100"/>
            </a:xfrm>
          </p:grpSpPr>
          <p:sp>
            <p:nvSpPr>
              <p:cNvPr id="1029" name="Google Shape;1029;p1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1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1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1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1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1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1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1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1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1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9" name="Google Shape;1039;p13"/>
            <p:cNvGrpSpPr/>
            <p:nvPr/>
          </p:nvGrpSpPr>
          <p:grpSpPr>
            <a:xfrm>
              <a:off x="8480185" y="663852"/>
              <a:ext cx="1178025" cy="68100"/>
              <a:chOff x="2024450" y="204150"/>
              <a:chExt cx="1178025" cy="68100"/>
            </a:xfrm>
          </p:grpSpPr>
          <p:sp>
            <p:nvSpPr>
              <p:cNvPr id="1040" name="Google Shape;1040;p1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1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1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1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1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1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1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1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1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1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50" name="Google Shape;1050;p13"/>
          <p:cNvGrpSpPr/>
          <p:nvPr/>
        </p:nvGrpSpPr>
        <p:grpSpPr>
          <a:xfrm rot="5400000">
            <a:off x="8428614" y="2891627"/>
            <a:ext cx="883262" cy="242091"/>
            <a:chOff x="2300350" y="2601250"/>
            <a:chExt cx="2275275" cy="623625"/>
          </a:xfrm>
        </p:grpSpPr>
        <p:sp>
          <p:nvSpPr>
            <p:cNvPr id="1051" name="Google Shape;1051;p1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1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1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1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1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1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7" name="Google Shape;1057;p13"/>
          <p:cNvGrpSpPr/>
          <p:nvPr/>
        </p:nvGrpSpPr>
        <p:grpSpPr>
          <a:xfrm>
            <a:off x="1634157" y="-107958"/>
            <a:ext cx="1520982" cy="302065"/>
            <a:chOff x="5642557" y="-150670"/>
            <a:chExt cx="1520982" cy="302065"/>
          </a:xfrm>
        </p:grpSpPr>
        <p:sp>
          <p:nvSpPr>
            <p:cNvPr id="1058" name="Google Shape;1058;p13"/>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13"/>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13"/>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13"/>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13"/>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p:cSld name="BLANK_9">
    <p:spTree>
      <p:nvGrpSpPr>
        <p:cNvPr id="1" name="Shape 1303"/>
        <p:cNvGrpSpPr/>
        <p:nvPr/>
      </p:nvGrpSpPr>
      <p:grpSpPr>
        <a:xfrm>
          <a:off x="0" y="0"/>
          <a:ext cx="0" cy="0"/>
          <a:chOff x="0" y="0"/>
          <a:chExt cx="0" cy="0"/>
        </a:xfrm>
      </p:grpSpPr>
      <p:grpSp>
        <p:nvGrpSpPr>
          <p:cNvPr id="1304" name="Google Shape;1304;p17"/>
          <p:cNvGrpSpPr/>
          <p:nvPr/>
        </p:nvGrpSpPr>
        <p:grpSpPr>
          <a:xfrm>
            <a:off x="-24" y="-27"/>
            <a:ext cx="9143711" cy="5143338"/>
            <a:chOff x="597550" y="708125"/>
            <a:chExt cx="6449225" cy="4193850"/>
          </a:xfrm>
        </p:grpSpPr>
        <p:sp>
          <p:nvSpPr>
            <p:cNvPr id="1305" name="Google Shape;1305;p17"/>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17"/>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17"/>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17"/>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17"/>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17"/>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17"/>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17"/>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17"/>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17"/>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17"/>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17"/>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17"/>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17"/>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17"/>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17"/>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17"/>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17"/>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17"/>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17"/>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17"/>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17"/>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17"/>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17"/>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17"/>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17"/>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17"/>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17"/>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17"/>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17"/>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17"/>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17"/>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17"/>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17"/>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17"/>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17"/>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17"/>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17"/>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3" name="Google Shape;1343;p17"/>
          <p:cNvSpPr txBox="1">
            <a:spLocks noGrp="1"/>
          </p:cNvSpPr>
          <p:nvPr>
            <p:ph type="title"/>
          </p:nvPr>
        </p:nvSpPr>
        <p:spPr>
          <a:xfrm>
            <a:off x="713100" y="1723050"/>
            <a:ext cx="4401600" cy="572700"/>
          </a:xfrm>
          <a:prstGeom prst="rect">
            <a:avLst/>
          </a:prstGeom>
          <a:effectLst>
            <a:outerShdw blurRad="157163" algn="bl" rotWithShape="0">
              <a:schemeClr val="accent2">
                <a:alpha val="40000"/>
              </a:schemeClr>
            </a:outerShdw>
          </a:effectLst>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344" name="Google Shape;1344;p17"/>
          <p:cNvSpPr txBox="1">
            <a:spLocks noGrp="1"/>
          </p:cNvSpPr>
          <p:nvPr>
            <p:ph type="subTitle" idx="1"/>
          </p:nvPr>
        </p:nvSpPr>
        <p:spPr>
          <a:xfrm>
            <a:off x="713100" y="2366050"/>
            <a:ext cx="4401600" cy="106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345" name="Google Shape;1345;p17"/>
          <p:cNvGrpSpPr/>
          <p:nvPr/>
        </p:nvGrpSpPr>
        <p:grpSpPr>
          <a:xfrm>
            <a:off x="8137507" y="-109362"/>
            <a:ext cx="586800" cy="1284435"/>
            <a:chOff x="8137507" y="-109362"/>
            <a:chExt cx="586800" cy="1284435"/>
          </a:xfrm>
        </p:grpSpPr>
        <p:sp>
          <p:nvSpPr>
            <p:cNvPr id="1346" name="Google Shape;1346;p17"/>
            <p:cNvSpPr/>
            <p:nvPr/>
          </p:nvSpPr>
          <p:spPr>
            <a:xfrm>
              <a:off x="8137507" y="-109352"/>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7" name="Google Shape;1347;p17"/>
            <p:cNvGrpSpPr/>
            <p:nvPr/>
          </p:nvGrpSpPr>
          <p:grpSpPr>
            <a:xfrm rot="-5400000">
              <a:off x="7989266" y="211224"/>
              <a:ext cx="883262" cy="242091"/>
              <a:chOff x="2300350" y="2601250"/>
              <a:chExt cx="2275275" cy="623625"/>
            </a:xfrm>
          </p:grpSpPr>
          <p:sp>
            <p:nvSpPr>
              <p:cNvPr id="1348" name="Google Shape;1348;p17"/>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17"/>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17"/>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17"/>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17"/>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17"/>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54" name="Google Shape;1354;p17"/>
          <p:cNvGrpSpPr/>
          <p:nvPr/>
        </p:nvGrpSpPr>
        <p:grpSpPr>
          <a:xfrm>
            <a:off x="2517607" y="-116370"/>
            <a:ext cx="1520982" cy="302065"/>
            <a:chOff x="5642557" y="-150670"/>
            <a:chExt cx="1520982" cy="302065"/>
          </a:xfrm>
        </p:grpSpPr>
        <p:sp>
          <p:nvSpPr>
            <p:cNvPr id="1355" name="Google Shape;1355;p17"/>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17"/>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17"/>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17"/>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17"/>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0" name="Google Shape;1360;p17"/>
          <p:cNvSpPr/>
          <p:nvPr/>
        </p:nvSpPr>
        <p:spPr>
          <a:xfrm rot="-5400000">
            <a:off x="341629"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1" name="Google Shape;1361;p17"/>
          <p:cNvGrpSpPr/>
          <p:nvPr/>
        </p:nvGrpSpPr>
        <p:grpSpPr>
          <a:xfrm>
            <a:off x="4913901" y="675155"/>
            <a:ext cx="1252897" cy="51000"/>
            <a:chOff x="2915381" y="4104819"/>
            <a:chExt cx="1252897" cy="51000"/>
          </a:xfrm>
        </p:grpSpPr>
        <p:sp>
          <p:nvSpPr>
            <p:cNvPr id="1362" name="Google Shape;1362;p17"/>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17"/>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17"/>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17"/>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17"/>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17"/>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17"/>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17"/>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17"/>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17"/>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17"/>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17"/>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17"/>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17"/>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6" name="Google Shape;1376;p17"/>
          <p:cNvSpPr/>
          <p:nvPr/>
        </p:nvSpPr>
        <p:spPr>
          <a:xfrm rot="5400000">
            <a:off x="8208387" y="420412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17"/>
          <p:cNvSpPr/>
          <p:nvPr/>
        </p:nvSpPr>
        <p:spPr>
          <a:xfrm rot="10800000">
            <a:off x="1362311" y="4240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8" name="Google Shape;1378;p17"/>
          <p:cNvGrpSpPr/>
          <p:nvPr/>
        </p:nvGrpSpPr>
        <p:grpSpPr>
          <a:xfrm>
            <a:off x="5600407" y="4993736"/>
            <a:ext cx="1520982" cy="302065"/>
            <a:chOff x="5642557" y="-150670"/>
            <a:chExt cx="1520982" cy="302065"/>
          </a:xfrm>
        </p:grpSpPr>
        <p:sp>
          <p:nvSpPr>
            <p:cNvPr id="1379" name="Google Shape;1379;p17"/>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17"/>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17"/>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17"/>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17"/>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4" name="Google Shape;1384;p17"/>
          <p:cNvGrpSpPr/>
          <p:nvPr/>
        </p:nvGrpSpPr>
        <p:grpSpPr>
          <a:xfrm rot="5400000">
            <a:off x="8900" y="1773425"/>
            <a:ext cx="98902" cy="553090"/>
            <a:chOff x="4898850" y="4820550"/>
            <a:chExt cx="98902" cy="553090"/>
          </a:xfrm>
        </p:grpSpPr>
        <p:sp>
          <p:nvSpPr>
            <p:cNvPr id="1385" name="Google Shape;1385;p17"/>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17"/>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17"/>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17"/>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17"/>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BLANK_13">
    <p:spTree>
      <p:nvGrpSpPr>
        <p:cNvPr id="1" name="Shape 2449"/>
        <p:cNvGrpSpPr/>
        <p:nvPr/>
      </p:nvGrpSpPr>
      <p:grpSpPr>
        <a:xfrm>
          <a:off x="0" y="0"/>
          <a:ext cx="0" cy="0"/>
          <a:chOff x="0" y="0"/>
          <a:chExt cx="0" cy="0"/>
        </a:xfrm>
      </p:grpSpPr>
      <p:grpSp>
        <p:nvGrpSpPr>
          <p:cNvPr id="2450" name="Google Shape;2450;p28"/>
          <p:cNvGrpSpPr/>
          <p:nvPr/>
        </p:nvGrpSpPr>
        <p:grpSpPr>
          <a:xfrm>
            <a:off x="-24" y="-27"/>
            <a:ext cx="9143711" cy="5143338"/>
            <a:chOff x="597550" y="708125"/>
            <a:chExt cx="6449225" cy="4193850"/>
          </a:xfrm>
        </p:grpSpPr>
        <p:sp>
          <p:nvSpPr>
            <p:cNvPr id="2451" name="Google Shape;2451;p28"/>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28"/>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28"/>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28"/>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28"/>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28"/>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28"/>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28"/>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28"/>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28"/>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28"/>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28"/>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28"/>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28"/>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28"/>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28"/>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28"/>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28"/>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28"/>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28"/>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28"/>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28"/>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28"/>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28"/>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28"/>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28"/>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28"/>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28"/>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28"/>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28"/>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28"/>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28"/>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28"/>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28"/>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28"/>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28"/>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28"/>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28"/>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9" name="Google Shape;2489;p28"/>
          <p:cNvGrpSpPr/>
          <p:nvPr/>
        </p:nvGrpSpPr>
        <p:grpSpPr>
          <a:xfrm rot="5400000">
            <a:off x="85100" y="1849625"/>
            <a:ext cx="98902" cy="553090"/>
            <a:chOff x="4898850" y="4820550"/>
            <a:chExt cx="98902" cy="553090"/>
          </a:xfrm>
        </p:grpSpPr>
        <p:sp>
          <p:nvSpPr>
            <p:cNvPr id="2490" name="Google Shape;2490;p28"/>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28"/>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28"/>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28"/>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28"/>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5" name="Google Shape;2495;p28"/>
          <p:cNvGrpSpPr/>
          <p:nvPr/>
        </p:nvGrpSpPr>
        <p:grpSpPr>
          <a:xfrm flipH="1">
            <a:off x="-839729" y="2843530"/>
            <a:ext cx="1823016" cy="196994"/>
            <a:chOff x="7857346" y="4002005"/>
            <a:chExt cx="1823016" cy="196994"/>
          </a:xfrm>
        </p:grpSpPr>
        <p:sp>
          <p:nvSpPr>
            <p:cNvPr id="2496" name="Google Shape;2496;p28"/>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28"/>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28"/>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99" name="Google Shape;2499;p28"/>
          <p:cNvSpPr/>
          <p:nvPr/>
        </p:nvSpPr>
        <p:spPr>
          <a:xfrm rot="5400000">
            <a:off x="8206149" y="3859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28"/>
          <p:cNvSpPr/>
          <p:nvPr/>
        </p:nvSpPr>
        <p:spPr>
          <a:xfrm>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01" name="Google Shape;2501;p28"/>
          <p:cNvGrpSpPr/>
          <p:nvPr/>
        </p:nvGrpSpPr>
        <p:grpSpPr>
          <a:xfrm>
            <a:off x="8267392" y="3231066"/>
            <a:ext cx="1105976" cy="133969"/>
            <a:chOff x="8183182" y="663852"/>
            <a:chExt cx="1475028" cy="178673"/>
          </a:xfrm>
        </p:grpSpPr>
        <p:grpSp>
          <p:nvGrpSpPr>
            <p:cNvPr id="2502" name="Google Shape;2502;p28"/>
            <p:cNvGrpSpPr/>
            <p:nvPr/>
          </p:nvGrpSpPr>
          <p:grpSpPr>
            <a:xfrm>
              <a:off x="8183182" y="774425"/>
              <a:ext cx="1178025" cy="68100"/>
              <a:chOff x="2024450" y="204150"/>
              <a:chExt cx="1178025" cy="68100"/>
            </a:xfrm>
          </p:grpSpPr>
          <p:sp>
            <p:nvSpPr>
              <p:cNvPr id="2503" name="Google Shape;2503;p2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2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2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2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2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2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2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2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2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2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3" name="Google Shape;2513;p28"/>
            <p:cNvGrpSpPr/>
            <p:nvPr/>
          </p:nvGrpSpPr>
          <p:grpSpPr>
            <a:xfrm>
              <a:off x="8480185" y="663852"/>
              <a:ext cx="1178025" cy="68100"/>
              <a:chOff x="2024450" y="204150"/>
              <a:chExt cx="1178025" cy="68100"/>
            </a:xfrm>
          </p:grpSpPr>
          <p:sp>
            <p:nvSpPr>
              <p:cNvPr id="2514" name="Google Shape;2514;p2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2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2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2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2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2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2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2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2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2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24" name="Google Shape;2524;p28"/>
          <p:cNvGrpSpPr/>
          <p:nvPr/>
        </p:nvGrpSpPr>
        <p:grpSpPr>
          <a:xfrm flipH="1">
            <a:off x="4834557" y="-107958"/>
            <a:ext cx="1520982" cy="302065"/>
            <a:chOff x="5642557" y="-150670"/>
            <a:chExt cx="1520982" cy="302065"/>
          </a:xfrm>
        </p:grpSpPr>
        <p:sp>
          <p:nvSpPr>
            <p:cNvPr id="2525" name="Google Shape;2525;p28"/>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28"/>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28"/>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28"/>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28"/>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0" name="Google Shape;2530;p28"/>
          <p:cNvGrpSpPr/>
          <p:nvPr/>
        </p:nvGrpSpPr>
        <p:grpSpPr>
          <a:xfrm>
            <a:off x="635870" y="-1455296"/>
            <a:ext cx="347400" cy="2297800"/>
            <a:chOff x="6420895" y="-1455296"/>
            <a:chExt cx="347400" cy="2297800"/>
          </a:xfrm>
        </p:grpSpPr>
        <p:sp>
          <p:nvSpPr>
            <p:cNvPr id="2531" name="Google Shape;2531;p28"/>
            <p:cNvSpPr/>
            <p:nvPr/>
          </p:nvSpPr>
          <p:spPr>
            <a:xfrm rot="5400000">
              <a:off x="5457595"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28"/>
            <p:cNvSpPr/>
            <p:nvPr/>
          </p:nvSpPr>
          <p:spPr>
            <a:xfrm rot="5400000">
              <a:off x="5736895"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3" name="Google Shape;2533;p28"/>
          <p:cNvSpPr/>
          <p:nvPr/>
        </p:nvSpPr>
        <p:spPr>
          <a:xfrm rot="-5400000">
            <a:off x="348812" y="4207689"/>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4" name="Google Shape;2534;p28"/>
          <p:cNvGrpSpPr/>
          <p:nvPr/>
        </p:nvGrpSpPr>
        <p:grpSpPr>
          <a:xfrm>
            <a:off x="333809" y="4164674"/>
            <a:ext cx="302065" cy="1520982"/>
            <a:chOff x="-108754" y="2690919"/>
            <a:chExt cx="302065" cy="1520982"/>
          </a:xfrm>
        </p:grpSpPr>
        <p:sp>
          <p:nvSpPr>
            <p:cNvPr id="2535" name="Google Shape;2535;p28"/>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28"/>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28"/>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28"/>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28"/>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0" name="Google Shape;2540;p28"/>
          <p:cNvGrpSpPr/>
          <p:nvPr/>
        </p:nvGrpSpPr>
        <p:grpSpPr>
          <a:xfrm>
            <a:off x="8490114" y="2144503"/>
            <a:ext cx="883262" cy="242091"/>
            <a:chOff x="2300350" y="2601250"/>
            <a:chExt cx="2275275" cy="623625"/>
          </a:xfrm>
        </p:grpSpPr>
        <p:sp>
          <p:nvSpPr>
            <p:cNvPr id="2541" name="Google Shape;2541;p28"/>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28"/>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28"/>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28"/>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28"/>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28"/>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BLANK_12">
    <p:spTree>
      <p:nvGrpSpPr>
        <p:cNvPr id="1" name="Shape 2547"/>
        <p:cNvGrpSpPr/>
        <p:nvPr/>
      </p:nvGrpSpPr>
      <p:grpSpPr>
        <a:xfrm>
          <a:off x="0" y="0"/>
          <a:ext cx="0" cy="0"/>
          <a:chOff x="0" y="0"/>
          <a:chExt cx="0" cy="0"/>
        </a:xfrm>
      </p:grpSpPr>
      <p:grpSp>
        <p:nvGrpSpPr>
          <p:cNvPr id="2548" name="Google Shape;2548;p29"/>
          <p:cNvGrpSpPr/>
          <p:nvPr/>
        </p:nvGrpSpPr>
        <p:grpSpPr>
          <a:xfrm>
            <a:off x="-24" y="-27"/>
            <a:ext cx="9143711" cy="5143338"/>
            <a:chOff x="597550" y="708125"/>
            <a:chExt cx="6449225" cy="4193850"/>
          </a:xfrm>
        </p:grpSpPr>
        <p:sp>
          <p:nvSpPr>
            <p:cNvPr id="2549" name="Google Shape;2549;p29"/>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29"/>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29"/>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29"/>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29"/>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29"/>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29"/>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29"/>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29"/>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29"/>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29"/>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29"/>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29"/>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29"/>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29"/>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29"/>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29"/>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29"/>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29"/>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29"/>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29"/>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29"/>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29"/>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29"/>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29"/>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29"/>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29"/>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29"/>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29"/>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29"/>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29"/>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29"/>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29"/>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29"/>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29"/>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29"/>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29"/>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29"/>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7" name="Google Shape;2587;p29"/>
          <p:cNvGrpSpPr/>
          <p:nvPr/>
        </p:nvGrpSpPr>
        <p:grpSpPr>
          <a:xfrm rot="5400000">
            <a:off x="85100" y="782825"/>
            <a:ext cx="98902" cy="553090"/>
            <a:chOff x="4898850" y="4820550"/>
            <a:chExt cx="98902" cy="553090"/>
          </a:xfrm>
        </p:grpSpPr>
        <p:sp>
          <p:nvSpPr>
            <p:cNvPr id="2588" name="Google Shape;2588;p29"/>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29"/>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29"/>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29"/>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29"/>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3" name="Google Shape;2593;p29"/>
          <p:cNvGrpSpPr/>
          <p:nvPr/>
        </p:nvGrpSpPr>
        <p:grpSpPr>
          <a:xfrm>
            <a:off x="-1414555" y="1991929"/>
            <a:ext cx="2297800" cy="347400"/>
            <a:chOff x="-1414555" y="3058729"/>
            <a:chExt cx="2297800" cy="347400"/>
          </a:xfrm>
        </p:grpSpPr>
        <p:sp>
          <p:nvSpPr>
            <p:cNvPr id="2594" name="Google Shape;2594;p29"/>
            <p:cNvSpPr/>
            <p:nvPr/>
          </p:nvSpPr>
          <p:spPr>
            <a:xfrm>
              <a:off x="-1414555" y="33380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29"/>
            <p:cNvSpPr/>
            <p:nvPr/>
          </p:nvSpPr>
          <p:spPr>
            <a:xfrm>
              <a:off x="-1111455" y="30587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6" name="Google Shape;2596;p29"/>
          <p:cNvGrpSpPr/>
          <p:nvPr/>
        </p:nvGrpSpPr>
        <p:grpSpPr>
          <a:xfrm flipH="1">
            <a:off x="-799254" y="3300805"/>
            <a:ext cx="1823016" cy="196994"/>
            <a:chOff x="7857346" y="4002005"/>
            <a:chExt cx="1823016" cy="196994"/>
          </a:xfrm>
        </p:grpSpPr>
        <p:sp>
          <p:nvSpPr>
            <p:cNvPr id="2597" name="Google Shape;2597;p29"/>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29"/>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29"/>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00" name="Google Shape;2600;p29"/>
          <p:cNvSpPr/>
          <p:nvPr/>
        </p:nvSpPr>
        <p:spPr>
          <a:xfrm rot="5400000">
            <a:off x="8204801" y="-349430"/>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29"/>
          <p:cNvSpPr/>
          <p:nvPr/>
        </p:nvSpPr>
        <p:spPr>
          <a:xfrm rot="10800000">
            <a:off x="7736612" y="4392838"/>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02" name="Google Shape;2602;p29"/>
          <p:cNvGrpSpPr/>
          <p:nvPr/>
        </p:nvGrpSpPr>
        <p:grpSpPr>
          <a:xfrm rot="5400000">
            <a:off x="8288664" y="2674962"/>
            <a:ext cx="883262" cy="242091"/>
            <a:chOff x="2300350" y="2601250"/>
            <a:chExt cx="2275275" cy="623625"/>
          </a:xfrm>
        </p:grpSpPr>
        <p:sp>
          <p:nvSpPr>
            <p:cNvPr id="2603" name="Google Shape;2603;p29"/>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29"/>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29"/>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29"/>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29"/>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29"/>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9" name="Google Shape;2609;p29"/>
          <p:cNvGrpSpPr/>
          <p:nvPr/>
        </p:nvGrpSpPr>
        <p:grpSpPr>
          <a:xfrm>
            <a:off x="8533046" y="-288388"/>
            <a:ext cx="302065" cy="1520982"/>
            <a:chOff x="-108754" y="2690919"/>
            <a:chExt cx="302065" cy="1520982"/>
          </a:xfrm>
        </p:grpSpPr>
        <p:sp>
          <p:nvSpPr>
            <p:cNvPr id="2610" name="Google Shape;2610;p29"/>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29"/>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29"/>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29"/>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29"/>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15" name="Google Shape;2615;p29"/>
          <p:cNvGrpSpPr/>
          <p:nvPr/>
        </p:nvGrpSpPr>
        <p:grpSpPr>
          <a:xfrm>
            <a:off x="1176957" y="-107958"/>
            <a:ext cx="1520982" cy="302065"/>
            <a:chOff x="5642557" y="-150670"/>
            <a:chExt cx="1520982" cy="302065"/>
          </a:xfrm>
        </p:grpSpPr>
        <p:sp>
          <p:nvSpPr>
            <p:cNvPr id="2616" name="Google Shape;2616;p29"/>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29"/>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29"/>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29"/>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29"/>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1" name="Google Shape;2621;p29"/>
          <p:cNvGrpSpPr/>
          <p:nvPr/>
        </p:nvGrpSpPr>
        <p:grpSpPr>
          <a:xfrm>
            <a:off x="6420895" y="-1455296"/>
            <a:ext cx="347400" cy="2297800"/>
            <a:chOff x="6420895" y="-1455296"/>
            <a:chExt cx="347400" cy="2297800"/>
          </a:xfrm>
        </p:grpSpPr>
        <p:sp>
          <p:nvSpPr>
            <p:cNvPr id="2622" name="Google Shape;2622;p29"/>
            <p:cNvSpPr/>
            <p:nvPr/>
          </p:nvSpPr>
          <p:spPr>
            <a:xfrm rot="5400000">
              <a:off x="5457595"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29"/>
            <p:cNvSpPr/>
            <p:nvPr/>
          </p:nvSpPr>
          <p:spPr>
            <a:xfrm rot="5400000">
              <a:off x="5736895"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4" name="Google Shape;2624;p29"/>
          <p:cNvGrpSpPr/>
          <p:nvPr/>
        </p:nvGrpSpPr>
        <p:grpSpPr>
          <a:xfrm>
            <a:off x="-222733" y="4310689"/>
            <a:ext cx="1507157" cy="586800"/>
            <a:chOff x="-222733" y="4310689"/>
            <a:chExt cx="1507157" cy="586800"/>
          </a:xfrm>
        </p:grpSpPr>
        <p:sp>
          <p:nvSpPr>
            <p:cNvPr id="2625" name="Google Shape;2625;p29"/>
            <p:cNvSpPr/>
            <p:nvPr/>
          </p:nvSpPr>
          <p:spPr>
            <a:xfrm rot="-5400000">
              <a:off x="348812" y="396187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26" name="Google Shape;2626;p29"/>
            <p:cNvGrpSpPr/>
            <p:nvPr/>
          </p:nvGrpSpPr>
          <p:grpSpPr>
            <a:xfrm>
              <a:off x="-222733" y="4537116"/>
              <a:ext cx="1105976" cy="133969"/>
              <a:chOff x="8183182" y="663852"/>
              <a:chExt cx="1475028" cy="178673"/>
            </a:xfrm>
          </p:grpSpPr>
          <p:grpSp>
            <p:nvGrpSpPr>
              <p:cNvPr id="2627" name="Google Shape;2627;p29"/>
              <p:cNvGrpSpPr/>
              <p:nvPr/>
            </p:nvGrpSpPr>
            <p:grpSpPr>
              <a:xfrm>
                <a:off x="8183182" y="774425"/>
                <a:ext cx="1178025" cy="68100"/>
                <a:chOff x="2024450" y="204150"/>
                <a:chExt cx="1178025" cy="68100"/>
              </a:xfrm>
            </p:grpSpPr>
            <p:sp>
              <p:nvSpPr>
                <p:cNvPr id="2628" name="Google Shape;2628;p29"/>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29"/>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29"/>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29"/>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29"/>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29"/>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29"/>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29"/>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29"/>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29"/>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8" name="Google Shape;2638;p29"/>
              <p:cNvGrpSpPr/>
              <p:nvPr/>
            </p:nvGrpSpPr>
            <p:grpSpPr>
              <a:xfrm>
                <a:off x="8480185" y="663852"/>
                <a:ext cx="1178025" cy="68100"/>
                <a:chOff x="2024450" y="204150"/>
                <a:chExt cx="1178025" cy="68100"/>
              </a:xfrm>
            </p:grpSpPr>
            <p:sp>
              <p:nvSpPr>
                <p:cNvPr id="2639" name="Google Shape;2639;p29"/>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29"/>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29"/>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29"/>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29"/>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29"/>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29"/>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29"/>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29"/>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29"/>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accent4"/>
            </a:gs>
            <a:gs pos="100000">
              <a:schemeClr val="dk1"/>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539400"/>
            <a:ext cx="77178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3200"/>
              <a:buFont typeface="Exo"/>
              <a:buNone/>
              <a:defRPr sz="3200" b="1">
                <a:solidFill>
                  <a:schemeClr val="lt1"/>
                </a:solidFill>
                <a:latin typeface="Exo"/>
                <a:ea typeface="Exo"/>
                <a:cs typeface="Exo"/>
                <a:sym typeface="Exo"/>
              </a:defRPr>
            </a:lvl1pPr>
            <a:lvl2pPr lvl="1">
              <a:spcBef>
                <a:spcPts val="0"/>
              </a:spcBef>
              <a:spcAft>
                <a:spcPts val="0"/>
              </a:spcAft>
              <a:buClr>
                <a:schemeClr val="lt1"/>
              </a:buClr>
              <a:buSzPts val="3200"/>
              <a:buFont typeface="Exo"/>
              <a:buNone/>
              <a:defRPr sz="3200">
                <a:solidFill>
                  <a:schemeClr val="lt1"/>
                </a:solidFill>
                <a:latin typeface="Exo"/>
                <a:ea typeface="Exo"/>
                <a:cs typeface="Exo"/>
                <a:sym typeface="Exo"/>
              </a:defRPr>
            </a:lvl2pPr>
            <a:lvl3pPr lvl="2">
              <a:spcBef>
                <a:spcPts val="0"/>
              </a:spcBef>
              <a:spcAft>
                <a:spcPts val="0"/>
              </a:spcAft>
              <a:buClr>
                <a:schemeClr val="lt1"/>
              </a:buClr>
              <a:buSzPts val="3200"/>
              <a:buFont typeface="Exo"/>
              <a:buNone/>
              <a:defRPr sz="3200">
                <a:solidFill>
                  <a:schemeClr val="lt1"/>
                </a:solidFill>
                <a:latin typeface="Exo"/>
                <a:ea typeface="Exo"/>
                <a:cs typeface="Exo"/>
                <a:sym typeface="Exo"/>
              </a:defRPr>
            </a:lvl3pPr>
            <a:lvl4pPr lvl="3">
              <a:spcBef>
                <a:spcPts val="0"/>
              </a:spcBef>
              <a:spcAft>
                <a:spcPts val="0"/>
              </a:spcAft>
              <a:buClr>
                <a:schemeClr val="lt1"/>
              </a:buClr>
              <a:buSzPts val="3200"/>
              <a:buFont typeface="Exo"/>
              <a:buNone/>
              <a:defRPr sz="3200">
                <a:solidFill>
                  <a:schemeClr val="lt1"/>
                </a:solidFill>
                <a:latin typeface="Exo"/>
                <a:ea typeface="Exo"/>
                <a:cs typeface="Exo"/>
                <a:sym typeface="Exo"/>
              </a:defRPr>
            </a:lvl4pPr>
            <a:lvl5pPr lvl="4">
              <a:spcBef>
                <a:spcPts val="0"/>
              </a:spcBef>
              <a:spcAft>
                <a:spcPts val="0"/>
              </a:spcAft>
              <a:buClr>
                <a:schemeClr val="lt1"/>
              </a:buClr>
              <a:buSzPts val="3200"/>
              <a:buFont typeface="Exo"/>
              <a:buNone/>
              <a:defRPr sz="3200">
                <a:solidFill>
                  <a:schemeClr val="lt1"/>
                </a:solidFill>
                <a:latin typeface="Exo"/>
                <a:ea typeface="Exo"/>
                <a:cs typeface="Exo"/>
                <a:sym typeface="Exo"/>
              </a:defRPr>
            </a:lvl5pPr>
            <a:lvl6pPr lvl="5">
              <a:spcBef>
                <a:spcPts val="0"/>
              </a:spcBef>
              <a:spcAft>
                <a:spcPts val="0"/>
              </a:spcAft>
              <a:buClr>
                <a:schemeClr val="lt1"/>
              </a:buClr>
              <a:buSzPts val="3200"/>
              <a:buFont typeface="Exo"/>
              <a:buNone/>
              <a:defRPr sz="3200">
                <a:solidFill>
                  <a:schemeClr val="lt1"/>
                </a:solidFill>
                <a:latin typeface="Exo"/>
                <a:ea typeface="Exo"/>
                <a:cs typeface="Exo"/>
                <a:sym typeface="Exo"/>
              </a:defRPr>
            </a:lvl6pPr>
            <a:lvl7pPr lvl="6">
              <a:spcBef>
                <a:spcPts val="0"/>
              </a:spcBef>
              <a:spcAft>
                <a:spcPts val="0"/>
              </a:spcAft>
              <a:buClr>
                <a:schemeClr val="lt1"/>
              </a:buClr>
              <a:buSzPts val="3200"/>
              <a:buFont typeface="Exo"/>
              <a:buNone/>
              <a:defRPr sz="3200">
                <a:solidFill>
                  <a:schemeClr val="lt1"/>
                </a:solidFill>
                <a:latin typeface="Exo"/>
                <a:ea typeface="Exo"/>
                <a:cs typeface="Exo"/>
                <a:sym typeface="Exo"/>
              </a:defRPr>
            </a:lvl7pPr>
            <a:lvl8pPr lvl="7">
              <a:spcBef>
                <a:spcPts val="0"/>
              </a:spcBef>
              <a:spcAft>
                <a:spcPts val="0"/>
              </a:spcAft>
              <a:buClr>
                <a:schemeClr val="lt1"/>
              </a:buClr>
              <a:buSzPts val="3200"/>
              <a:buFont typeface="Exo"/>
              <a:buNone/>
              <a:defRPr sz="3200">
                <a:solidFill>
                  <a:schemeClr val="lt1"/>
                </a:solidFill>
                <a:latin typeface="Exo"/>
                <a:ea typeface="Exo"/>
                <a:cs typeface="Exo"/>
                <a:sym typeface="Exo"/>
              </a:defRPr>
            </a:lvl8pPr>
            <a:lvl9pPr lvl="8">
              <a:spcBef>
                <a:spcPts val="0"/>
              </a:spcBef>
              <a:spcAft>
                <a:spcPts val="0"/>
              </a:spcAft>
              <a:buClr>
                <a:schemeClr val="lt1"/>
              </a:buClr>
              <a:buSzPts val="3200"/>
              <a:buFont typeface="Exo"/>
              <a:buNone/>
              <a:defRPr sz="3200">
                <a:solidFill>
                  <a:schemeClr val="lt1"/>
                </a:solidFill>
                <a:latin typeface="Exo"/>
                <a:ea typeface="Exo"/>
                <a:cs typeface="Exo"/>
                <a:sym typeface="Exo"/>
              </a:defRPr>
            </a:lvl9pPr>
          </a:lstStyle>
          <a:p>
            <a:endParaRPr/>
          </a:p>
        </p:txBody>
      </p:sp>
      <p:sp>
        <p:nvSpPr>
          <p:cNvPr id="7" name="Google Shape;7;p1"/>
          <p:cNvSpPr txBox="1">
            <a:spLocks noGrp="1"/>
          </p:cNvSpPr>
          <p:nvPr>
            <p:ph type="body" idx="1"/>
          </p:nvPr>
        </p:nvSpPr>
        <p:spPr>
          <a:xfrm>
            <a:off x="713100" y="1187700"/>
            <a:ext cx="7717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1pPr>
            <a:lvl2pPr marL="914400" lvl="1"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2pPr>
            <a:lvl3pPr marL="1371600" lvl="2"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3pPr>
            <a:lvl4pPr marL="1828800" lvl="3"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4pPr>
            <a:lvl5pPr marL="2286000" lvl="4"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5pPr>
            <a:lvl6pPr marL="2743200" lvl="5"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6pPr>
            <a:lvl7pPr marL="3200400" lvl="6"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7pPr>
            <a:lvl8pPr marL="3657600" lvl="7"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8pPr>
            <a:lvl9pPr marL="4114800" lvl="8"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5" r:id="rId4"/>
    <p:sldLayoutId id="2147483658" r:id="rId5"/>
    <p:sldLayoutId id="2147483659" r:id="rId6"/>
    <p:sldLayoutId id="2147483663" r:id="rId7"/>
    <p:sldLayoutId id="2147483674" r:id="rId8"/>
    <p:sldLayoutId id="2147483675"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58"/>
        <p:cNvGrpSpPr/>
        <p:nvPr/>
      </p:nvGrpSpPr>
      <p:grpSpPr>
        <a:xfrm>
          <a:off x="0" y="0"/>
          <a:ext cx="0" cy="0"/>
          <a:chOff x="0" y="0"/>
          <a:chExt cx="0" cy="0"/>
        </a:xfrm>
      </p:grpSpPr>
      <p:sp>
        <p:nvSpPr>
          <p:cNvPr id="2660" name="Google Shape;2660;p33"/>
          <p:cNvSpPr txBox="1">
            <a:spLocks noGrp="1"/>
          </p:cNvSpPr>
          <p:nvPr>
            <p:ph type="subTitle" idx="1"/>
          </p:nvPr>
        </p:nvSpPr>
        <p:spPr>
          <a:xfrm>
            <a:off x="2298150" y="3376773"/>
            <a:ext cx="4547700" cy="30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Presented By</a:t>
            </a:r>
          </a:p>
          <a:p>
            <a:pPr marL="0" lvl="0" indent="0" algn="ctr" rtl="0">
              <a:spcBef>
                <a:spcPts val="0"/>
              </a:spcBef>
              <a:spcAft>
                <a:spcPts val="0"/>
              </a:spcAft>
              <a:buNone/>
            </a:pPr>
            <a:r>
              <a:rPr lang="en-US" dirty="0" err="1"/>
              <a:t>C.Praveen</a:t>
            </a:r>
            <a:r>
              <a:rPr lang="en-US" dirty="0"/>
              <a:t>-Surya Engineering College-Computer  Science  And Engineering</a:t>
            </a:r>
            <a:endParaRPr dirty="0"/>
          </a:p>
        </p:txBody>
      </p:sp>
      <p:grpSp>
        <p:nvGrpSpPr>
          <p:cNvPr id="2661" name="Google Shape;2661;p33"/>
          <p:cNvGrpSpPr/>
          <p:nvPr/>
        </p:nvGrpSpPr>
        <p:grpSpPr>
          <a:xfrm rot="10800000">
            <a:off x="2130739" y="4336003"/>
            <a:ext cx="883262" cy="242091"/>
            <a:chOff x="2300350" y="2601250"/>
            <a:chExt cx="2275275" cy="623625"/>
          </a:xfrm>
        </p:grpSpPr>
        <p:sp>
          <p:nvSpPr>
            <p:cNvPr id="2662" name="Google Shape;2662;p3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3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3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3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3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3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8" name="Google Shape;2668;p33"/>
          <p:cNvGrpSpPr/>
          <p:nvPr/>
        </p:nvGrpSpPr>
        <p:grpSpPr>
          <a:xfrm rot="-5400000" flipH="1">
            <a:off x="3660496" y="4881980"/>
            <a:ext cx="1823016" cy="296643"/>
            <a:chOff x="7857346" y="3902355"/>
            <a:chExt cx="1823016" cy="296643"/>
          </a:xfrm>
        </p:grpSpPr>
        <p:sp>
          <p:nvSpPr>
            <p:cNvPr id="2669" name="Google Shape;2669;p33"/>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33"/>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33"/>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33"/>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33"/>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33"/>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75" name="Google Shape;2675;p33"/>
          <p:cNvGrpSpPr/>
          <p:nvPr/>
        </p:nvGrpSpPr>
        <p:grpSpPr>
          <a:xfrm rot="5400000">
            <a:off x="2421400" y="552075"/>
            <a:ext cx="98902" cy="553090"/>
            <a:chOff x="4898850" y="4820550"/>
            <a:chExt cx="98902" cy="553090"/>
          </a:xfrm>
        </p:grpSpPr>
        <p:sp>
          <p:nvSpPr>
            <p:cNvPr id="2676" name="Google Shape;2676;p33"/>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33"/>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33"/>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33"/>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33"/>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1" name="Google Shape;2681;p33"/>
          <p:cNvGrpSpPr/>
          <p:nvPr/>
        </p:nvGrpSpPr>
        <p:grpSpPr>
          <a:xfrm>
            <a:off x="4505167" y="564628"/>
            <a:ext cx="1105976" cy="133969"/>
            <a:chOff x="8183182" y="663852"/>
            <a:chExt cx="1475028" cy="178673"/>
          </a:xfrm>
        </p:grpSpPr>
        <p:grpSp>
          <p:nvGrpSpPr>
            <p:cNvPr id="2682" name="Google Shape;2682;p33"/>
            <p:cNvGrpSpPr/>
            <p:nvPr/>
          </p:nvGrpSpPr>
          <p:grpSpPr>
            <a:xfrm>
              <a:off x="8183182" y="774425"/>
              <a:ext cx="1178025" cy="68100"/>
              <a:chOff x="2024450" y="204150"/>
              <a:chExt cx="1178025" cy="68100"/>
            </a:xfrm>
          </p:grpSpPr>
          <p:sp>
            <p:nvSpPr>
              <p:cNvPr id="2683" name="Google Shape;2683;p3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3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3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3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3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3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3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3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3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3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93" name="Google Shape;2693;p33"/>
            <p:cNvGrpSpPr/>
            <p:nvPr/>
          </p:nvGrpSpPr>
          <p:grpSpPr>
            <a:xfrm>
              <a:off x="8480185" y="663852"/>
              <a:ext cx="1178025" cy="68100"/>
              <a:chOff x="2024450" y="204150"/>
              <a:chExt cx="1178025" cy="68100"/>
            </a:xfrm>
          </p:grpSpPr>
          <p:sp>
            <p:nvSpPr>
              <p:cNvPr id="2694" name="Google Shape;2694;p3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3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3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3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3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3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3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3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3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3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04" name="Google Shape;2704;p33"/>
          <p:cNvGrpSpPr/>
          <p:nvPr/>
        </p:nvGrpSpPr>
        <p:grpSpPr>
          <a:xfrm>
            <a:off x="5447301" y="4536119"/>
            <a:ext cx="1252897" cy="51000"/>
            <a:chOff x="2915381" y="4104819"/>
            <a:chExt cx="1252897" cy="51000"/>
          </a:xfrm>
        </p:grpSpPr>
        <p:sp>
          <p:nvSpPr>
            <p:cNvPr id="2705" name="Google Shape;2705;p33"/>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33"/>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33"/>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33"/>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33"/>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33"/>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33"/>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33"/>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33"/>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33"/>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33"/>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33"/>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33"/>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33"/>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19" name="Google Shape;2719;p33"/>
          <p:cNvSpPr txBox="1">
            <a:spLocks noGrp="1"/>
          </p:cNvSpPr>
          <p:nvPr>
            <p:ph type="ctrTitle"/>
          </p:nvPr>
        </p:nvSpPr>
        <p:spPr>
          <a:xfrm>
            <a:off x="1293643" y="363650"/>
            <a:ext cx="6508800" cy="172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a:solidFill>
                  <a:schemeClr val="accent2"/>
                </a:solidFill>
              </a:rPr>
              <a:t>NAAN MUDHALVAN</a:t>
            </a:r>
            <a:endParaRPr sz="3600" dirty="0"/>
          </a:p>
        </p:txBody>
      </p:sp>
      <p:sp>
        <p:nvSpPr>
          <p:cNvPr id="2" name="TextBox 1"/>
          <p:cNvSpPr txBox="1"/>
          <p:nvPr/>
        </p:nvSpPr>
        <p:spPr>
          <a:xfrm>
            <a:off x="2456068" y="2079548"/>
            <a:ext cx="4283136" cy="584775"/>
          </a:xfrm>
          <a:prstGeom prst="rect">
            <a:avLst/>
          </a:prstGeom>
          <a:noFill/>
        </p:spPr>
        <p:txBody>
          <a:bodyPr wrap="square" rtlCol="0">
            <a:spAutoFit/>
          </a:bodyPr>
          <a:lstStyle/>
          <a:p>
            <a:pPr algn="ctr"/>
            <a:r>
              <a:rPr lang="en-US" sz="3200" b="1" dirty="0">
                <a:solidFill>
                  <a:schemeClr val="bg1"/>
                </a:solidFill>
              </a:rPr>
              <a:t>KEYLOGGERS</a:t>
            </a:r>
          </a:p>
        </p:txBody>
      </p:sp>
      <p:sp>
        <p:nvSpPr>
          <p:cNvPr id="3" name="TextBox 2">
            <a:extLst>
              <a:ext uri="{FF2B5EF4-FFF2-40B4-BE49-F238E27FC236}">
                <a16:creationId xmlns:a16="http://schemas.microsoft.com/office/drawing/2014/main" id="{A0C85D4E-4683-433B-81A8-8F99738E1974}"/>
              </a:ext>
            </a:extLst>
          </p:cNvPr>
          <p:cNvSpPr txBox="1"/>
          <p:nvPr/>
        </p:nvSpPr>
        <p:spPr>
          <a:xfrm>
            <a:off x="3751237" y="1540085"/>
            <a:ext cx="3247812" cy="523220"/>
          </a:xfrm>
          <a:prstGeom prst="rect">
            <a:avLst/>
          </a:prstGeom>
          <a:noFill/>
        </p:spPr>
        <p:txBody>
          <a:bodyPr wrap="square" rtlCol="0">
            <a:spAutoFit/>
          </a:bodyPr>
          <a:lstStyle/>
          <a:p>
            <a:r>
              <a:rPr lang="en-US" sz="2800" b="1" dirty="0">
                <a:solidFill>
                  <a:schemeClr val="accent1">
                    <a:lumMod val="60000"/>
                    <a:lumOff val="40000"/>
                  </a:schemeClr>
                </a:solidFill>
              </a:rPr>
              <a:t>Project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4A232B2-8853-4E5D-B08A-42BF6ABF6B9E}"/>
              </a:ext>
            </a:extLst>
          </p:cNvPr>
          <p:cNvSpPr>
            <a:spLocks noGrp="1"/>
          </p:cNvSpPr>
          <p:nvPr>
            <p:ph type="subTitle" idx="1"/>
          </p:nvPr>
        </p:nvSpPr>
        <p:spPr>
          <a:xfrm>
            <a:off x="1371600" y="2336850"/>
            <a:ext cx="5807700" cy="685800"/>
          </a:xfrm>
        </p:spPr>
        <p:txBody>
          <a:bodyPr/>
          <a:lstStyle/>
          <a:p>
            <a:pPr algn="just"/>
            <a:r>
              <a:rPr lang="en-US" sz="1400" dirty="0"/>
              <a:t>1. User Interface : </a:t>
            </a:r>
          </a:p>
          <a:p>
            <a:pPr algn="just"/>
            <a:r>
              <a:rPr lang="en-US" sz="1400" dirty="0"/>
              <a:t>		</a:t>
            </a:r>
            <a:r>
              <a:rPr lang="en-US" sz="1200" dirty="0"/>
              <a:t>Provide a user-friendly interface for configuring settings and viewing logs.</a:t>
            </a:r>
            <a:endParaRPr lang="en-US" sz="1400" dirty="0"/>
          </a:p>
          <a:p>
            <a:pPr algn="just"/>
            <a:r>
              <a:rPr lang="en-US" sz="1400" dirty="0"/>
              <a:t>2. Compatibility:</a:t>
            </a:r>
          </a:p>
          <a:p>
            <a:pPr algn="just"/>
            <a:r>
              <a:rPr lang="en-US" sz="1400" dirty="0"/>
              <a:t>		</a:t>
            </a:r>
            <a:r>
              <a:rPr lang="en-US" sz="1200" dirty="0"/>
              <a:t> Ensure compatibility with various operating systems (e.g., Windows, macOS, Linux).</a:t>
            </a:r>
            <a:endParaRPr lang="en-US" sz="1400" dirty="0"/>
          </a:p>
          <a:p>
            <a:pPr algn="just"/>
            <a:r>
              <a:rPr lang="en-US" sz="1400" dirty="0"/>
              <a:t>3. Security Measures:</a:t>
            </a:r>
          </a:p>
          <a:p>
            <a:pPr algn="just"/>
            <a:r>
              <a:rPr lang="en-US" sz="1400" dirty="0"/>
              <a:t>		</a:t>
            </a:r>
            <a:r>
              <a:rPr lang="en-US" sz="1200" dirty="0"/>
              <a:t> Implement security measures to protect the log file from unauthorized access.</a:t>
            </a:r>
          </a:p>
          <a:p>
            <a:pPr algn="just"/>
            <a:r>
              <a:rPr lang="en-US" sz="1400" dirty="0"/>
              <a:t>4. Customization:</a:t>
            </a:r>
          </a:p>
          <a:p>
            <a:pPr algn="just"/>
            <a:r>
              <a:rPr lang="en-US" sz="1400" dirty="0"/>
              <a:t> 		</a:t>
            </a:r>
            <a:r>
              <a:rPr lang="en-US" sz="1200" dirty="0"/>
              <a:t>Allow customization of settings such as log file location and recording frequency.</a:t>
            </a:r>
            <a:endParaRPr lang="en-US" sz="1400" dirty="0"/>
          </a:p>
          <a:p>
            <a:pPr algn="just"/>
            <a:r>
              <a:rPr lang="en-US" sz="1400" dirty="0"/>
              <a:t>5. Ethical Use Guidelines:</a:t>
            </a:r>
          </a:p>
          <a:p>
            <a:pPr algn="just"/>
            <a:r>
              <a:rPr lang="en-US" sz="1400" dirty="0"/>
              <a:t>		</a:t>
            </a:r>
            <a:r>
              <a:rPr lang="en-US" sz="1200" dirty="0"/>
              <a:t> Include guidance on ethical and legal use of the keylogger to respect user privacy.</a:t>
            </a:r>
            <a:endParaRPr lang="en-US" sz="1400" dirty="0"/>
          </a:p>
        </p:txBody>
      </p:sp>
      <p:sp>
        <p:nvSpPr>
          <p:cNvPr id="4" name="Title 3">
            <a:extLst>
              <a:ext uri="{FF2B5EF4-FFF2-40B4-BE49-F238E27FC236}">
                <a16:creationId xmlns:a16="http://schemas.microsoft.com/office/drawing/2014/main" id="{84E8C031-A0A5-4A31-A706-26D0D0285A99}"/>
              </a:ext>
            </a:extLst>
          </p:cNvPr>
          <p:cNvSpPr>
            <a:spLocks noGrp="1"/>
          </p:cNvSpPr>
          <p:nvPr>
            <p:ph type="title" idx="2"/>
          </p:nvPr>
        </p:nvSpPr>
        <p:spPr>
          <a:xfrm>
            <a:off x="2819400" y="133350"/>
            <a:ext cx="2879100" cy="920700"/>
          </a:xfrm>
        </p:spPr>
        <p:txBody>
          <a:bodyPr/>
          <a:lstStyle/>
          <a:p>
            <a:r>
              <a:rPr lang="en-US" sz="2600" dirty="0">
                <a:latin typeface="Times New Roman" pitchFamily="18" charset="0"/>
                <a:ea typeface="+mn-lt"/>
                <a:cs typeface="Times New Roman" pitchFamily="18" charset="0"/>
              </a:rPr>
              <a:t>Future Scope</a:t>
            </a:r>
            <a:br>
              <a:rPr lang="en-US" sz="2600" dirty="0">
                <a:latin typeface="Times New Roman" pitchFamily="18" charset="0"/>
                <a:ea typeface="+mn-lt"/>
                <a:cs typeface="Times New Roman" pitchFamily="18" charset="0"/>
              </a:rPr>
            </a:br>
            <a:endParaRPr lang="en-US" sz="2600" dirty="0"/>
          </a:p>
        </p:txBody>
      </p:sp>
    </p:spTree>
    <p:extLst>
      <p:ext uri="{BB962C8B-B14F-4D97-AF65-F5344CB8AC3E}">
        <p14:creationId xmlns:p14="http://schemas.microsoft.com/office/powerpoint/2010/main" val="257807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A43E8-9CDA-47BA-BE25-C15B829C7F5F}"/>
              </a:ext>
            </a:extLst>
          </p:cNvPr>
          <p:cNvSpPr>
            <a:spLocks noGrp="1"/>
          </p:cNvSpPr>
          <p:nvPr>
            <p:ph type="title"/>
          </p:nvPr>
        </p:nvSpPr>
        <p:spPr>
          <a:xfrm>
            <a:off x="685800" y="2184450"/>
            <a:ext cx="7592700" cy="1041837"/>
          </a:xfrm>
        </p:spPr>
        <p:txBody>
          <a:bodyPr/>
          <a:lstStyle/>
          <a:p>
            <a:pPr algn="l"/>
            <a:r>
              <a:rPr lang="en-US" sz="1400" dirty="0"/>
              <a:t>S. Li, L., Z. M. </a:t>
            </a:r>
            <a:r>
              <a:rPr lang="en-US" sz="1400" dirty="0" err="1"/>
              <a:t>Fauzee</a:t>
            </a:r>
            <a:r>
              <a:rPr lang="en-US" sz="1400" dirty="0"/>
              <a:t>, N. </a:t>
            </a:r>
            <a:r>
              <a:rPr lang="en-US" sz="1400" dirty="0" err="1"/>
              <a:t>Zamin</a:t>
            </a:r>
            <a:r>
              <a:rPr lang="en-US" sz="1400" dirty="0"/>
              <a:t>, N. </a:t>
            </a:r>
            <a:r>
              <a:rPr lang="en-US" sz="1400" dirty="0" err="1"/>
              <a:t>Kamarudin</a:t>
            </a:r>
            <a:r>
              <a:rPr lang="en-US" sz="1400" dirty="0"/>
              <a:t>, N. </a:t>
            </a:r>
            <a:r>
              <a:rPr lang="en-US" sz="1400" dirty="0" err="1"/>
              <a:t>A.Sabri</a:t>
            </a:r>
            <a:r>
              <a:rPr lang="en-US" sz="1400" dirty="0"/>
              <a:t>, and N. </a:t>
            </a:r>
            <a:r>
              <a:rPr lang="en-US" sz="1400" dirty="0" err="1"/>
              <a:t>S.Nik</a:t>
            </a:r>
            <a:r>
              <a:rPr lang="en-US" sz="1400" dirty="0"/>
              <a:t> Ab Aziz. "An Encrypted Log File Keylogger System for Parental Control." International Journal of Engineering &amp; Technology 7, no. 2.28 (May 16, 2018): 193. http://dx.doi.org/10.14419/ijet.v7i2.28.12910.</a:t>
            </a:r>
            <a:br>
              <a:rPr lang="en-US" sz="1400" dirty="0"/>
            </a:br>
            <a:br>
              <a:rPr lang="en-US" sz="1400" dirty="0"/>
            </a:br>
            <a:r>
              <a:rPr lang="en-US" sz="1400" dirty="0"/>
              <a:t>Singh, Arjun, Pushpa Choudhary, Akhilesh </a:t>
            </a:r>
            <a:r>
              <a:rPr lang="en-US" sz="1400" dirty="0" err="1"/>
              <a:t>kumar</a:t>
            </a:r>
            <a:r>
              <a:rPr lang="en-US" sz="1400" dirty="0"/>
              <a:t> </a:t>
            </a:r>
            <a:r>
              <a:rPr lang="en-US" sz="1400" dirty="0" err="1"/>
              <a:t>singh</a:t>
            </a:r>
            <a:r>
              <a:rPr lang="en-US" sz="1400" dirty="0"/>
              <a:t>, and </a:t>
            </a:r>
            <a:r>
              <a:rPr lang="en-US" sz="1400" dirty="0" err="1"/>
              <a:t>Dheerendra</a:t>
            </a:r>
            <a:r>
              <a:rPr lang="en-US" sz="1400" dirty="0"/>
              <a:t> </a:t>
            </a:r>
            <a:r>
              <a:rPr lang="en-US" sz="1400" dirty="0" err="1"/>
              <a:t>kumar</a:t>
            </a:r>
            <a:r>
              <a:rPr lang="en-US" sz="1400" dirty="0"/>
              <a:t> </a:t>
            </a:r>
            <a:r>
              <a:rPr lang="en-US" sz="1400" dirty="0" err="1"/>
              <a:t>tyagi</a:t>
            </a:r>
            <a:r>
              <a:rPr lang="en-US" sz="1400" dirty="0"/>
              <a:t>. "Keylogger Detection and Prevention." Journal of Physics: Conference Series 2007, no. 1 (August 1, 2021): 012005. http://dx.doi.org/10.1088/1742-6596/2007/1/012005.</a:t>
            </a:r>
            <a:br>
              <a:rPr lang="en-US" sz="1400" dirty="0"/>
            </a:br>
            <a:br>
              <a:rPr lang="en-US" sz="1400" dirty="0"/>
            </a:br>
            <a:r>
              <a:rPr lang="en-US" sz="1400" dirty="0" err="1"/>
              <a:t>Guryanov</a:t>
            </a:r>
            <a:r>
              <a:rPr lang="en-US" sz="1400" dirty="0"/>
              <a:t>, Konstantin V. "THE PROJECT "GUNMAN": FIRST KEYLOGGER." Basis, no. 2 (2020): 79–91. http://dx.doi.org/10.51962/2587-8042_2020_8_79.</a:t>
            </a:r>
            <a:br>
              <a:rPr lang="en-US" sz="1400" dirty="0"/>
            </a:br>
            <a:br>
              <a:rPr lang="en-US" sz="1400" dirty="0"/>
            </a:br>
            <a:r>
              <a:rPr lang="en-US" sz="1400" dirty="0"/>
              <a:t>Aron, Jacob. "Touchscreen keylogger captures details from your taps." New Scientist 211, no. 2825 (August 2011): 21. http://dx.doi.org/10.1016/s0262-4079(11)61950-7.</a:t>
            </a:r>
          </a:p>
        </p:txBody>
      </p:sp>
      <p:sp>
        <p:nvSpPr>
          <p:cNvPr id="4" name="Title 3">
            <a:extLst>
              <a:ext uri="{FF2B5EF4-FFF2-40B4-BE49-F238E27FC236}">
                <a16:creationId xmlns:a16="http://schemas.microsoft.com/office/drawing/2014/main" id="{1D8674BF-8B63-49EB-A40B-7F0D2A9EAFB6}"/>
              </a:ext>
            </a:extLst>
          </p:cNvPr>
          <p:cNvSpPr>
            <a:spLocks noGrp="1"/>
          </p:cNvSpPr>
          <p:nvPr>
            <p:ph type="title" idx="2"/>
          </p:nvPr>
        </p:nvSpPr>
        <p:spPr>
          <a:xfrm>
            <a:off x="2590800" y="361950"/>
            <a:ext cx="2879100" cy="920700"/>
          </a:xfrm>
        </p:spPr>
        <p:txBody>
          <a:bodyPr/>
          <a:lstStyle/>
          <a:p>
            <a:r>
              <a:rPr lang="en-US" sz="3000" dirty="0">
                <a:latin typeface="Times New Roman" pitchFamily="18" charset="0"/>
                <a:ea typeface="+mn-lt"/>
                <a:cs typeface="Times New Roman" pitchFamily="18" charset="0"/>
              </a:rPr>
              <a:t>References</a:t>
            </a:r>
            <a:br>
              <a:rPr lang="en-US" sz="3000" dirty="0">
                <a:latin typeface="Times New Roman" pitchFamily="18" charset="0"/>
                <a:cs typeface="Times New Roman" pitchFamily="18" charset="0"/>
              </a:rPr>
            </a:br>
            <a:endParaRPr lang="en-US" sz="3000" dirty="0"/>
          </a:p>
        </p:txBody>
      </p:sp>
    </p:spTree>
    <p:extLst>
      <p:ext uri="{BB962C8B-B14F-4D97-AF65-F5344CB8AC3E}">
        <p14:creationId xmlns:p14="http://schemas.microsoft.com/office/powerpoint/2010/main" val="2760823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E8FCD-F59E-4B17-8A82-F2D560045E40}"/>
              </a:ext>
            </a:extLst>
          </p:cNvPr>
          <p:cNvSpPr>
            <a:spLocks noGrp="1"/>
          </p:cNvSpPr>
          <p:nvPr>
            <p:ph type="title"/>
          </p:nvPr>
        </p:nvSpPr>
        <p:spPr/>
        <p:txBody>
          <a:bodyPr/>
          <a:lstStyle/>
          <a:p>
            <a:r>
              <a:rPr lang="en-US" sz="6600" dirty="0"/>
              <a:t>Thank You</a:t>
            </a:r>
          </a:p>
        </p:txBody>
      </p:sp>
    </p:spTree>
    <p:extLst>
      <p:ext uri="{BB962C8B-B14F-4D97-AF65-F5344CB8AC3E}">
        <p14:creationId xmlns:p14="http://schemas.microsoft.com/office/powerpoint/2010/main" val="1783995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23"/>
        <p:cNvGrpSpPr/>
        <p:nvPr/>
      </p:nvGrpSpPr>
      <p:grpSpPr>
        <a:xfrm>
          <a:off x="0" y="0"/>
          <a:ext cx="0" cy="0"/>
          <a:chOff x="0" y="0"/>
          <a:chExt cx="0" cy="0"/>
        </a:xfrm>
      </p:grpSpPr>
      <p:sp>
        <p:nvSpPr>
          <p:cNvPr id="2724" name="Google Shape;2724;p34"/>
          <p:cNvSpPr txBox="1">
            <a:spLocks noGrp="1"/>
          </p:cNvSpPr>
          <p:nvPr>
            <p:ph type="title"/>
          </p:nvPr>
        </p:nvSpPr>
        <p:spPr>
          <a:xfrm>
            <a:off x="713100" y="539400"/>
            <a:ext cx="7717800"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t>Outline</a:t>
            </a:r>
            <a:endParaRPr sz="2800" dirty="0">
              <a:solidFill>
                <a:schemeClr val="accent2"/>
              </a:solidFill>
            </a:endParaRPr>
          </a:p>
        </p:txBody>
      </p:sp>
      <p:sp>
        <p:nvSpPr>
          <p:cNvPr id="2725" name="Google Shape;2725;p34"/>
          <p:cNvSpPr txBox="1">
            <a:spLocks noGrp="1"/>
          </p:cNvSpPr>
          <p:nvPr>
            <p:ph type="body" idx="1"/>
          </p:nvPr>
        </p:nvSpPr>
        <p:spPr>
          <a:xfrm>
            <a:off x="713100" y="1187700"/>
            <a:ext cx="7717800" cy="3416400"/>
          </a:xfrm>
          <a:prstGeom prst="rect">
            <a:avLst/>
          </a:prstGeom>
        </p:spPr>
        <p:txBody>
          <a:bodyPr spcFirstLastPara="1" wrap="square" lIns="91425" tIns="91425" rIns="91425" bIns="91425" anchor="t" anchorCtr="0">
            <a:noAutofit/>
          </a:bodyPr>
          <a:lstStyle/>
          <a:p>
            <a:pPr marL="305435" indent="-305435"/>
            <a:r>
              <a:rPr lang="en-US" sz="2000" b="1" dirty="0">
                <a:latin typeface="Times New Roman" pitchFamily="18" charset="0"/>
                <a:ea typeface="+mn-lt"/>
                <a:cs typeface="Times New Roman" pitchFamily="18" charset="0"/>
              </a:rPr>
              <a:t>Problem Statement</a:t>
            </a:r>
            <a:endParaRPr lang="en-US" sz="2000" dirty="0">
              <a:latin typeface="Times New Roman" pitchFamily="18" charset="0"/>
              <a:cs typeface="Times New Roman" pitchFamily="18" charset="0"/>
            </a:endParaRPr>
          </a:p>
          <a:p>
            <a:pPr marL="305435" indent="-305435"/>
            <a:r>
              <a:rPr lang="en-US" sz="2000" b="1" dirty="0">
                <a:latin typeface="Times New Roman" pitchFamily="18" charset="0"/>
                <a:ea typeface="+mn-lt"/>
                <a:cs typeface="Times New Roman" pitchFamily="18" charset="0"/>
              </a:rPr>
              <a:t>Proposed System</a:t>
            </a:r>
            <a:endParaRPr lang="en-US" sz="2000" dirty="0">
              <a:latin typeface="Times New Roman" pitchFamily="18" charset="0"/>
              <a:cs typeface="Times New Roman" pitchFamily="18" charset="0"/>
            </a:endParaRPr>
          </a:p>
          <a:p>
            <a:pPr marL="305435" indent="-305435"/>
            <a:r>
              <a:rPr lang="en-US" sz="2000" b="1" dirty="0">
                <a:latin typeface="Times New Roman" pitchFamily="18" charset="0"/>
                <a:ea typeface="+mn-lt"/>
                <a:cs typeface="Times New Roman" pitchFamily="18" charset="0"/>
              </a:rPr>
              <a:t>System Development Approach </a:t>
            </a:r>
            <a:endParaRPr lang="en-US" sz="2000" dirty="0">
              <a:latin typeface="Times New Roman" pitchFamily="18" charset="0"/>
              <a:ea typeface="+mn-lt"/>
              <a:cs typeface="Times New Roman" pitchFamily="18" charset="0"/>
            </a:endParaRPr>
          </a:p>
          <a:p>
            <a:pPr marL="305435" indent="-305435"/>
            <a:r>
              <a:rPr lang="en-US" sz="2000" b="1" dirty="0">
                <a:latin typeface="Times New Roman" pitchFamily="18" charset="0"/>
                <a:ea typeface="+mn-lt"/>
                <a:cs typeface="Times New Roman" pitchFamily="18" charset="0"/>
              </a:rPr>
              <a:t>Algorithm &amp; Deployment  </a:t>
            </a:r>
            <a:endParaRPr lang="en-US" sz="2000" dirty="0">
              <a:latin typeface="Times New Roman" pitchFamily="18" charset="0"/>
              <a:cs typeface="Times New Roman" pitchFamily="18" charset="0"/>
            </a:endParaRPr>
          </a:p>
          <a:p>
            <a:pPr marL="305435" indent="-305435"/>
            <a:r>
              <a:rPr lang="en-US" sz="2000" b="1" dirty="0">
                <a:latin typeface="Times New Roman" pitchFamily="18" charset="0"/>
                <a:ea typeface="+mn-lt"/>
                <a:cs typeface="Times New Roman" pitchFamily="18" charset="0"/>
              </a:rPr>
              <a:t>Result</a:t>
            </a:r>
          </a:p>
          <a:p>
            <a:pPr marL="305435" indent="-305435"/>
            <a:r>
              <a:rPr lang="en-US" sz="2000" b="1" dirty="0">
                <a:latin typeface="Times New Roman" pitchFamily="18" charset="0"/>
                <a:ea typeface="+mn-lt"/>
                <a:cs typeface="Times New Roman" pitchFamily="18" charset="0"/>
              </a:rPr>
              <a:t>Conclusion</a:t>
            </a:r>
            <a:endParaRPr lang="en-US" sz="2000" dirty="0">
              <a:latin typeface="Times New Roman" pitchFamily="18" charset="0"/>
              <a:cs typeface="Times New Roman" pitchFamily="18" charset="0"/>
            </a:endParaRPr>
          </a:p>
          <a:p>
            <a:pPr marL="305435" indent="-305435"/>
            <a:r>
              <a:rPr lang="en-US" sz="2000" b="1" dirty="0">
                <a:latin typeface="Times New Roman" pitchFamily="18" charset="0"/>
                <a:ea typeface="+mn-lt"/>
                <a:cs typeface="Times New Roman" pitchFamily="18" charset="0"/>
              </a:rPr>
              <a:t>Future Scope</a:t>
            </a:r>
          </a:p>
          <a:p>
            <a:pPr marL="305435" indent="-305435"/>
            <a:r>
              <a:rPr lang="en-US" sz="2000" b="1" dirty="0">
                <a:latin typeface="Times New Roman" pitchFamily="18" charset="0"/>
                <a:ea typeface="+mn-lt"/>
                <a:cs typeface="Times New Roman" pitchFamily="18" charset="0"/>
              </a:rPr>
              <a:t>References</a:t>
            </a:r>
            <a:endParaRPr lang="en-US" sz="2000" dirty="0">
              <a:latin typeface="Times New Roman" pitchFamily="18" charset="0"/>
              <a:cs typeface="Times New Roman" pitchFamily="18" charset="0"/>
            </a:endParaRPr>
          </a:p>
          <a:p>
            <a:pPr marL="0" lvl="0" indent="0" algn="l" rtl="0">
              <a:spcBef>
                <a:spcPts val="0"/>
              </a:spcBef>
              <a:spcAft>
                <a:spcPts val="1200"/>
              </a:spcAft>
              <a:buNone/>
            </a:pPr>
            <a:endParaRPr sz="2000" dirty="0">
              <a:latin typeface="Times New Roman" pitchFamily="18" charset="0"/>
              <a:cs typeface="Times New Roman" pitchFamily="18" charset="0"/>
            </a:endParaRPr>
          </a:p>
        </p:txBody>
      </p:sp>
      <p:grpSp>
        <p:nvGrpSpPr>
          <p:cNvPr id="2726" name="Google Shape;2726;p34"/>
          <p:cNvGrpSpPr/>
          <p:nvPr/>
        </p:nvGrpSpPr>
        <p:grpSpPr>
          <a:xfrm>
            <a:off x="7126489" y="852727"/>
            <a:ext cx="883262" cy="242091"/>
            <a:chOff x="2300350" y="2601250"/>
            <a:chExt cx="2275275" cy="623625"/>
          </a:xfrm>
        </p:grpSpPr>
        <p:sp>
          <p:nvSpPr>
            <p:cNvPr id="2727" name="Google Shape;2727;p34"/>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34"/>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34"/>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34"/>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34"/>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34"/>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666750"/>
            <a:ext cx="7717800" cy="572700"/>
          </a:xfrm>
        </p:spPr>
        <p:txBody>
          <a:bodyPr/>
          <a:lstStyle/>
          <a:p>
            <a:r>
              <a:rPr lang="en-US" dirty="0">
                <a:latin typeface="Times New Roman" pitchFamily="18" charset="0"/>
                <a:ea typeface="+mn-lt"/>
                <a:cs typeface="Times New Roman" pitchFamily="18" charset="0"/>
              </a:rPr>
              <a:t>Problem Statement</a:t>
            </a:r>
            <a:br>
              <a:rPr lang="en-US" dirty="0">
                <a:latin typeface="Times New Roman" pitchFamily="18" charset="0"/>
                <a:cs typeface="Times New Roman" pitchFamily="18" charset="0"/>
              </a:rPr>
            </a:br>
            <a:endParaRPr lang="en-US" dirty="0"/>
          </a:p>
        </p:txBody>
      </p:sp>
      <p:sp>
        <p:nvSpPr>
          <p:cNvPr id="3" name="Text Placeholder 2"/>
          <p:cNvSpPr>
            <a:spLocks noGrp="1"/>
          </p:cNvSpPr>
          <p:nvPr>
            <p:ph type="body" idx="1"/>
          </p:nvPr>
        </p:nvSpPr>
        <p:spPr>
          <a:xfrm>
            <a:off x="703770" y="1346320"/>
            <a:ext cx="7717800" cy="3416400"/>
          </a:xfrm>
        </p:spPr>
        <p:txBody>
          <a:bodyPr/>
          <a:lstStyle/>
          <a:p>
            <a:pPr marL="152400" indent="0">
              <a:buNone/>
            </a:pPr>
            <a:r>
              <a:rPr lang="en-US" sz="2000" dirty="0">
                <a:latin typeface="Times New Roman" pitchFamily="18" charset="0"/>
                <a:cs typeface="Times New Roman" pitchFamily="18" charset="0"/>
              </a:rPr>
              <a:t>In today's digital age, where </a:t>
            </a:r>
            <a:r>
              <a:rPr lang="en-US" sz="2000" dirty="0" err="1">
                <a:latin typeface="Times New Roman" pitchFamily="18" charset="0"/>
                <a:cs typeface="Times New Roman" pitchFamily="18" charset="0"/>
              </a:rPr>
              <a:t>cybersecurity</a:t>
            </a:r>
            <a:r>
              <a:rPr lang="en-US" sz="2000" dirty="0">
                <a:latin typeface="Times New Roman" pitchFamily="18" charset="0"/>
                <a:cs typeface="Times New Roman" pitchFamily="18" charset="0"/>
              </a:rPr>
              <a:t> threats loom </a:t>
            </a:r>
            <a:r>
              <a:rPr lang="en-US" sz="2000" dirty="0" err="1">
                <a:latin typeface="Times New Roman" pitchFamily="18" charset="0"/>
                <a:cs typeface="Times New Roman" pitchFamily="18" charset="0"/>
              </a:rPr>
              <a:t>large,one</a:t>
            </a:r>
            <a:r>
              <a:rPr lang="en-US" sz="2000" dirty="0">
                <a:latin typeface="Times New Roman" pitchFamily="18" charset="0"/>
                <a:cs typeface="Times New Roman" pitchFamily="18" charset="0"/>
              </a:rPr>
              <a:t> of the significant concerns is the proliferation of </a:t>
            </a:r>
            <a:r>
              <a:rPr lang="en-US" sz="2000" dirty="0" err="1">
                <a:latin typeface="Times New Roman" pitchFamily="18" charset="0"/>
                <a:cs typeface="Times New Roman" pitchFamily="18" charset="0"/>
              </a:rPr>
              <a:t>keyloggers</a:t>
            </a:r>
            <a:r>
              <a:rPr lang="en-US" sz="2000" dirty="0">
                <a:latin typeface="Times New Roman" pitchFamily="18" charset="0"/>
                <a:cs typeface="Times New Roman" pitchFamily="18" charset="0"/>
              </a:rPr>
              <a:t>, stealthy software tools designed to monitor and record keystrokes on a user's computer without their knowledge. </a:t>
            </a:r>
            <a:r>
              <a:rPr lang="en-US" sz="2000" dirty="0" err="1">
                <a:latin typeface="Times New Roman" pitchFamily="18" charset="0"/>
                <a:cs typeface="Times New Roman" pitchFamily="18" charset="0"/>
              </a:rPr>
              <a:t>Keyloggers</a:t>
            </a:r>
            <a:r>
              <a:rPr lang="en-US" sz="2000" dirty="0">
                <a:latin typeface="Times New Roman" pitchFamily="18" charset="0"/>
                <a:cs typeface="Times New Roman" pitchFamily="18" charset="0"/>
              </a:rPr>
              <a:t> pose a severe threat to individuals and organizations as they can capture sensitive information such as passwords, credit card details, and other personal data, leading to identity theft, financial loss, and privacy breaches.</a:t>
            </a:r>
          </a:p>
        </p:txBody>
      </p:sp>
    </p:spTree>
    <p:extLst>
      <p:ext uri="{BB962C8B-B14F-4D97-AF65-F5344CB8AC3E}">
        <p14:creationId xmlns:p14="http://schemas.microsoft.com/office/powerpoint/2010/main" val="3552586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36"/>
        <p:cNvGrpSpPr/>
        <p:nvPr/>
      </p:nvGrpSpPr>
      <p:grpSpPr>
        <a:xfrm>
          <a:off x="0" y="0"/>
          <a:ext cx="0" cy="0"/>
          <a:chOff x="0" y="0"/>
          <a:chExt cx="0" cy="0"/>
        </a:xfrm>
      </p:grpSpPr>
      <p:sp>
        <p:nvSpPr>
          <p:cNvPr id="2743" name="Google Shape;2743;p35"/>
          <p:cNvSpPr txBox="1">
            <a:spLocks noGrp="1"/>
          </p:cNvSpPr>
          <p:nvPr>
            <p:ph type="title"/>
          </p:nvPr>
        </p:nvSpPr>
        <p:spPr>
          <a:xfrm>
            <a:off x="713100" y="539400"/>
            <a:ext cx="7717800"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PROPOSED SYSTEM</a:t>
            </a:r>
            <a:endParaRPr sz="3200" dirty="0">
              <a:solidFill>
                <a:schemeClr val="accent2"/>
              </a:solidFill>
            </a:endParaRPr>
          </a:p>
        </p:txBody>
      </p:sp>
      <p:grpSp>
        <p:nvGrpSpPr>
          <p:cNvPr id="2762" name="Google Shape;2762;p35"/>
          <p:cNvGrpSpPr/>
          <p:nvPr/>
        </p:nvGrpSpPr>
        <p:grpSpPr>
          <a:xfrm>
            <a:off x="7812807" y="997962"/>
            <a:ext cx="1520982" cy="302065"/>
            <a:chOff x="5642557" y="-150670"/>
            <a:chExt cx="1520982" cy="302065"/>
          </a:xfrm>
        </p:grpSpPr>
        <p:sp>
          <p:nvSpPr>
            <p:cNvPr id="2763" name="Google Shape;2763;p35"/>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35"/>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35"/>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35"/>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35"/>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TextBox 20"/>
          <p:cNvSpPr txBox="1"/>
          <p:nvPr/>
        </p:nvSpPr>
        <p:spPr>
          <a:xfrm>
            <a:off x="897235" y="2038350"/>
            <a:ext cx="6990360" cy="2031325"/>
          </a:xfrm>
          <a:prstGeom prst="rect">
            <a:avLst/>
          </a:prstGeom>
          <a:noFill/>
        </p:spPr>
        <p:txBody>
          <a:bodyPr wrap="square" rtlCol="0">
            <a:spAutoFit/>
          </a:bodyPr>
          <a:lstStyle/>
          <a:p>
            <a:pPr algn="just"/>
            <a:r>
              <a:rPr lang="en-US" sz="1800" dirty="0">
                <a:solidFill>
                  <a:schemeClr val="bg1"/>
                </a:solidFill>
                <a:latin typeface="Times New Roman" pitchFamily="18" charset="0"/>
                <a:cs typeface="Times New Roman" pitchFamily="18" charset="0"/>
              </a:rPr>
              <a:t>In today's interconnected world, </a:t>
            </a:r>
            <a:r>
              <a:rPr lang="en-US" sz="1800" dirty="0" err="1">
                <a:solidFill>
                  <a:schemeClr val="bg1"/>
                </a:solidFill>
                <a:latin typeface="Times New Roman" pitchFamily="18" charset="0"/>
                <a:cs typeface="Times New Roman" pitchFamily="18" charset="0"/>
              </a:rPr>
              <a:t>keyloggers</a:t>
            </a:r>
            <a:r>
              <a:rPr lang="en-US" sz="1800" dirty="0">
                <a:solidFill>
                  <a:schemeClr val="bg1"/>
                </a:solidFill>
                <a:latin typeface="Times New Roman" pitchFamily="18" charset="0"/>
                <a:cs typeface="Times New Roman" pitchFamily="18" charset="0"/>
              </a:rPr>
              <a:t> pose significant </a:t>
            </a:r>
            <a:r>
              <a:rPr lang="en-US" sz="1800" dirty="0" err="1">
                <a:solidFill>
                  <a:schemeClr val="bg1"/>
                </a:solidFill>
                <a:latin typeface="Times New Roman" pitchFamily="18" charset="0"/>
                <a:cs typeface="Times New Roman" pitchFamily="18" charset="0"/>
              </a:rPr>
              <a:t>cybersecurity</a:t>
            </a:r>
            <a:r>
              <a:rPr lang="en-US" sz="1800" dirty="0">
                <a:solidFill>
                  <a:schemeClr val="bg1"/>
                </a:solidFill>
                <a:latin typeface="Times New Roman" pitchFamily="18" charset="0"/>
                <a:cs typeface="Times New Roman" pitchFamily="18" charset="0"/>
              </a:rPr>
              <a:t> risks by silently capturing sensitive information such as passwords and personal data. Our proposed system offers a comprehensive solution to enhance </a:t>
            </a:r>
            <a:r>
              <a:rPr lang="en-US" sz="1800" dirty="0" err="1">
                <a:solidFill>
                  <a:schemeClr val="bg1"/>
                </a:solidFill>
                <a:latin typeface="Times New Roman" pitchFamily="18" charset="0"/>
                <a:cs typeface="Times New Roman" pitchFamily="18" charset="0"/>
              </a:rPr>
              <a:t>cybersecurity</a:t>
            </a:r>
            <a:r>
              <a:rPr lang="en-US" sz="1800" dirty="0">
                <a:solidFill>
                  <a:schemeClr val="bg1"/>
                </a:solidFill>
                <a:latin typeface="Times New Roman" pitchFamily="18" charset="0"/>
                <a:cs typeface="Times New Roman" pitchFamily="18" charset="0"/>
              </a:rPr>
              <a:t> by detecting </a:t>
            </a:r>
            <a:r>
              <a:rPr lang="en-US" sz="1800" dirty="0" err="1">
                <a:solidFill>
                  <a:schemeClr val="bg1"/>
                </a:solidFill>
                <a:latin typeface="Times New Roman" pitchFamily="18" charset="0"/>
                <a:cs typeface="Times New Roman" pitchFamily="18" charset="0"/>
              </a:rPr>
              <a:t>keylogger</a:t>
            </a:r>
            <a:r>
              <a:rPr lang="en-US" sz="1800" dirty="0">
                <a:solidFill>
                  <a:schemeClr val="bg1"/>
                </a:solidFill>
                <a:latin typeface="Times New Roman" pitchFamily="18" charset="0"/>
                <a:cs typeface="Times New Roman" pitchFamily="18" charset="0"/>
              </a:rPr>
              <a:t> activity in real-time, integrating with existing security infrastructure, educating users about risks, and enforcing robust security policies. Join us as we explore the future of </a:t>
            </a:r>
            <a:r>
              <a:rPr lang="en-US" sz="1800" dirty="0" err="1">
                <a:solidFill>
                  <a:schemeClr val="bg1"/>
                </a:solidFill>
                <a:latin typeface="Times New Roman" pitchFamily="18" charset="0"/>
                <a:cs typeface="Times New Roman" pitchFamily="18" charset="0"/>
              </a:rPr>
              <a:t>cybersecurity</a:t>
            </a:r>
            <a:r>
              <a:rPr lang="en-US" sz="1800" dirty="0">
                <a:solidFill>
                  <a:schemeClr val="bg1"/>
                </a:solidFill>
                <a:latin typeface="Times New Roman" pitchFamily="18" charset="0"/>
                <a:cs typeface="Times New Roman" pitchFamily="18" charset="0"/>
              </a:rPr>
              <a:t> resilience in the face of evolving digital threats.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4"/>
            </a:gs>
            <a:gs pos="100000">
              <a:schemeClr val="dk1"/>
            </a:gs>
          </a:gsLst>
          <a:path path="circle">
            <a:fillToRect l="50000" t="50000" r="50000" b="50000"/>
          </a:path>
          <a:tileRect/>
        </a:gradFill>
        <a:effectLst/>
      </p:bgPr>
    </p:bg>
    <p:spTree>
      <p:nvGrpSpPr>
        <p:cNvPr id="1" name="Shape 2771"/>
        <p:cNvGrpSpPr/>
        <p:nvPr/>
      </p:nvGrpSpPr>
      <p:grpSpPr>
        <a:xfrm>
          <a:off x="0" y="0"/>
          <a:ext cx="0" cy="0"/>
          <a:chOff x="0" y="0"/>
          <a:chExt cx="0" cy="0"/>
        </a:xfrm>
      </p:grpSpPr>
      <p:sp>
        <p:nvSpPr>
          <p:cNvPr id="2772" name="Google Shape;2772;p36"/>
          <p:cNvSpPr txBox="1">
            <a:spLocks noGrp="1"/>
          </p:cNvSpPr>
          <p:nvPr>
            <p:ph type="title"/>
          </p:nvPr>
        </p:nvSpPr>
        <p:spPr>
          <a:xfrm>
            <a:off x="2113441" y="489737"/>
            <a:ext cx="4401600" cy="572700"/>
          </a:xfrm>
          <a:prstGeom prst="rect">
            <a:avLst/>
          </a:prstGeom>
        </p:spPr>
        <p:txBody>
          <a:bodyPr spcFirstLastPara="1" wrap="square" lIns="91425" tIns="91425" rIns="91425" bIns="91425" anchor="ctr" anchorCtr="0">
            <a:noAutofit/>
          </a:bodyPr>
          <a:lstStyle/>
          <a:p>
            <a:pPr marL="305435" indent="-305435"/>
            <a:r>
              <a:rPr lang="en-US" sz="2000" dirty="0">
                <a:latin typeface="Times New Roman" pitchFamily="18" charset="0"/>
                <a:ea typeface="+mn-lt"/>
                <a:cs typeface="Times New Roman" pitchFamily="18" charset="0"/>
              </a:rPr>
              <a:t>System Development Approach </a:t>
            </a:r>
          </a:p>
        </p:txBody>
      </p:sp>
      <p:sp>
        <p:nvSpPr>
          <p:cNvPr id="2773" name="Google Shape;2773;p36"/>
          <p:cNvSpPr txBox="1">
            <a:spLocks noGrp="1"/>
          </p:cNvSpPr>
          <p:nvPr>
            <p:ph type="subTitle" idx="1"/>
          </p:nvPr>
        </p:nvSpPr>
        <p:spPr>
          <a:xfrm>
            <a:off x="457199" y="353850"/>
            <a:ext cx="8509623" cy="4884900"/>
          </a:xfrm>
          <a:prstGeom prst="rect">
            <a:avLst/>
          </a:prstGeom>
        </p:spPr>
        <p:txBody>
          <a:bodyPr spcFirstLastPara="1" wrap="square" lIns="91425" tIns="91425" rIns="91425" bIns="91425" anchor="ctr" anchorCtr="0">
            <a:noAutofit/>
          </a:bodyPr>
          <a:lstStyle/>
          <a:p>
            <a:r>
              <a:rPr lang="en-US" b="1" dirty="0"/>
              <a:t>1.Operating System Compatibility</a:t>
            </a:r>
            <a:r>
              <a:rPr lang="en-US" dirty="0"/>
              <a:t>:</a:t>
            </a:r>
          </a:p>
          <a:p>
            <a:r>
              <a:rPr lang="en-US" dirty="0"/>
              <a:t>                            </a:t>
            </a:r>
            <a:r>
              <a:rPr lang="en-US" sz="1100" dirty="0"/>
              <a:t>Determine which operating systems the keylogger will target, and ensure compatibility with each one. Common targets include Windows, macOS, Linux, Android, and iOS.</a:t>
            </a:r>
          </a:p>
          <a:p>
            <a:r>
              <a:rPr lang="en-US" b="1" dirty="0"/>
              <a:t>2.Hardware Requirements</a:t>
            </a:r>
            <a:r>
              <a:rPr lang="en-US" dirty="0"/>
              <a:t>:</a:t>
            </a:r>
          </a:p>
          <a:p>
            <a:r>
              <a:rPr lang="en-US" dirty="0"/>
              <a:t>                             </a:t>
            </a:r>
            <a:r>
              <a:rPr lang="en-US" sz="1100" dirty="0"/>
              <a:t>Specify the minimum hardware specifications required to run the keylogger efficiently on target devices. Consider factors such as processor speed, memory (RAM), storage space, and network connectivity.</a:t>
            </a:r>
            <a:endParaRPr lang="en-US" dirty="0"/>
          </a:p>
          <a:p>
            <a:r>
              <a:rPr lang="en-US" b="1" dirty="0"/>
              <a:t>3.Installation Requirements</a:t>
            </a:r>
            <a:r>
              <a:rPr lang="en-US" dirty="0"/>
              <a:t>: </a:t>
            </a:r>
          </a:p>
          <a:p>
            <a:r>
              <a:rPr lang="en-US" sz="1100" dirty="0"/>
              <a:t>                                      Define the installation process for deploying the keylogger on target devices. Determine whether the keylogger will be installed manually or through automated deployment methods.</a:t>
            </a:r>
          </a:p>
          <a:p>
            <a:r>
              <a:rPr lang="en-US" b="1" dirty="0"/>
              <a:t>4.Stealth Mode</a:t>
            </a:r>
            <a:r>
              <a:rPr lang="en-US" dirty="0"/>
              <a:t>: </a:t>
            </a:r>
          </a:p>
          <a:p>
            <a:r>
              <a:rPr lang="en-US" sz="1100" dirty="0"/>
              <a:t>                                    If the keylogger is intended to operate stealthily without user detection, ensure that it can hide its presence from system utilities, antivirus software, and other security measures.</a:t>
            </a:r>
          </a:p>
          <a:p>
            <a:r>
              <a:rPr lang="en-US" b="1" dirty="0"/>
              <a:t>5.Keystroke Logging</a:t>
            </a:r>
            <a:r>
              <a:rPr lang="en-US" dirty="0"/>
              <a:t>: </a:t>
            </a:r>
          </a:p>
          <a:p>
            <a:r>
              <a:rPr lang="en-US" sz="1100" dirty="0"/>
              <a:t>                                     Implement the ability to capture keystrokes from the target device's keyboard, including alphanumeric characters, special keys, and keyboard shortcuts.</a:t>
            </a:r>
          </a:p>
          <a:p>
            <a:endParaRPr lang="en-US" dirty="0"/>
          </a:p>
        </p:txBody>
      </p:sp>
      <p:sp>
        <p:nvSpPr>
          <p:cNvPr id="2775" name="Google Shape;2775;p36"/>
          <p:cNvSpPr/>
          <p:nvPr/>
        </p:nvSpPr>
        <p:spPr>
          <a:xfrm>
            <a:off x="-1414555" y="4201465"/>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36"/>
          <p:cNvSpPr/>
          <p:nvPr/>
        </p:nvSpPr>
        <p:spPr>
          <a:xfrm>
            <a:off x="-1111455" y="3922165"/>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84" name="Google Shape;2784;p36"/>
          <p:cNvGrpSpPr/>
          <p:nvPr/>
        </p:nvGrpSpPr>
        <p:grpSpPr>
          <a:xfrm rot="5400000">
            <a:off x="2345200" y="704475"/>
            <a:ext cx="98902" cy="553090"/>
            <a:chOff x="4898850" y="4820550"/>
            <a:chExt cx="98902" cy="553090"/>
          </a:xfrm>
        </p:grpSpPr>
        <p:sp>
          <p:nvSpPr>
            <p:cNvPr id="2785" name="Google Shape;2785;p36"/>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36"/>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36"/>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36"/>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36"/>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23"/>
        <p:cNvGrpSpPr/>
        <p:nvPr/>
      </p:nvGrpSpPr>
      <p:grpSpPr>
        <a:xfrm>
          <a:off x="0" y="0"/>
          <a:ext cx="0" cy="0"/>
          <a:chOff x="0" y="0"/>
          <a:chExt cx="0" cy="0"/>
        </a:xfrm>
      </p:grpSpPr>
      <p:sp>
        <p:nvSpPr>
          <p:cNvPr id="2833" name="Google Shape;2833;p37"/>
          <p:cNvSpPr/>
          <p:nvPr/>
        </p:nvSpPr>
        <p:spPr>
          <a:xfrm rot="10800000">
            <a:off x="6176787" y="3991639"/>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Subtitle 4">
            <a:extLst>
              <a:ext uri="{FF2B5EF4-FFF2-40B4-BE49-F238E27FC236}">
                <a16:creationId xmlns:a16="http://schemas.microsoft.com/office/drawing/2014/main" id="{39A646BE-1D72-4057-BA12-B1509A8F6C6E}"/>
              </a:ext>
            </a:extLst>
          </p:cNvPr>
          <p:cNvSpPr>
            <a:spLocks noGrp="1"/>
          </p:cNvSpPr>
          <p:nvPr>
            <p:ph type="subTitle" idx="1"/>
          </p:nvPr>
        </p:nvSpPr>
        <p:spPr>
          <a:xfrm>
            <a:off x="1371600" y="1047750"/>
            <a:ext cx="6400800" cy="3429000"/>
          </a:xfrm>
        </p:spPr>
        <p:txBody>
          <a:bodyPr/>
          <a:lstStyle/>
          <a:p>
            <a:pPr algn="just"/>
            <a:r>
              <a:rPr lang="en-US" b="1" dirty="0"/>
              <a:t>1.Initialization</a:t>
            </a:r>
            <a:r>
              <a:rPr lang="en-US" dirty="0"/>
              <a:t>:</a:t>
            </a:r>
          </a:p>
          <a:p>
            <a:pPr algn="just"/>
            <a:r>
              <a:rPr lang="en-US" dirty="0"/>
              <a:t>	</a:t>
            </a:r>
            <a:r>
              <a:rPr lang="en-US" sz="1200" dirty="0"/>
              <a:t>Initialize the keylogger application.</a:t>
            </a:r>
          </a:p>
          <a:p>
            <a:pPr algn="just"/>
            <a:endParaRPr lang="en-US" dirty="0"/>
          </a:p>
          <a:p>
            <a:pPr algn="just"/>
            <a:r>
              <a:rPr lang="en-US" dirty="0"/>
              <a:t>2.</a:t>
            </a:r>
            <a:r>
              <a:rPr lang="en-US" b="1" dirty="0"/>
              <a:t> Capture Keystrokes</a:t>
            </a:r>
            <a:r>
              <a:rPr lang="en-US" dirty="0"/>
              <a:t>:</a:t>
            </a:r>
          </a:p>
          <a:p>
            <a:pPr algn="just"/>
            <a:r>
              <a:rPr lang="en-US" dirty="0"/>
              <a:t>	</a:t>
            </a:r>
            <a:r>
              <a:rPr lang="en-US" sz="1200" dirty="0"/>
              <a:t>When a key is pressed or released, capture the corresponding keycode or character.</a:t>
            </a:r>
          </a:p>
          <a:p>
            <a:pPr algn="just"/>
            <a:endParaRPr lang="en-US" dirty="0"/>
          </a:p>
          <a:p>
            <a:pPr algn="just"/>
            <a:r>
              <a:rPr lang="en-US" dirty="0"/>
              <a:t>3.</a:t>
            </a:r>
            <a:r>
              <a:rPr lang="en-US" b="1" dirty="0"/>
              <a:t> Data Storage</a:t>
            </a:r>
            <a:r>
              <a:rPr lang="en-US" dirty="0"/>
              <a:t>:</a:t>
            </a:r>
          </a:p>
          <a:p>
            <a:pPr algn="just"/>
            <a:r>
              <a:rPr lang="en-US" dirty="0"/>
              <a:t>	</a:t>
            </a:r>
            <a:r>
              <a:rPr lang="en-US" sz="1200" dirty="0"/>
              <a:t>Store captured keystrokes securely in a local file or database.</a:t>
            </a:r>
          </a:p>
          <a:p>
            <a:pPr algn="just"/>
            <a:endParaRPr lang="en-US" sz="1200" dirty="0"/>
          </a:p>
          <a:p>
            <a:pPr algn="just"/>
            <a:r>
              <a:rPr lang="en-US" dirty="0"/>
              <a:t>4.</a:t>
            </a:r>
            <a:r>
              <a:rPr lang="en-US" b="1" dirty="0"/>
              <a:t> Error Handling</a:t>
            </a:r>
            <a:r>
              <a:rPr lang="en-US" dirty="0"/>
              <a:t>:</a:t>
            </a:r>
          </a:p>
          <a:p>
            <a:pPr algn="just"/>
            <a:r>
              <a:rPr lang="en-US" dirty="0"/>
              <a:t>	</a:t>
            </a:r>
            <a:r>
              <a:rPr lang="en-US" sz="1200" dirty="0"/>
              <a:t>Implement error-handling mechanisms to address issues such as disk full errors or permissions issues with data storage.</a:t>
            </a:r>
          </a:p>
          <a:p>
            <a:pPr algn="just"/>
            <a:endParaRPr lang="en-US" dirty="0"/>
          </a:p>
          <a:p>
            <a:pPr algn="just"/>
            <a:r>
              <a:rPr lang="en-US" dirty="0"/>
              <a:t>5.</a:t>
            </a:r>
            <a:r>
              <a:rPr lang="en-US" b="1" dirty="0"/>
              <a:t> Cleanup and Shutdown</a:t>
            </a:r>
            <a:r>
              <a:rPr lang="en-US" dirty="0"/>
              <a:t>:</a:t>
            </a:r>
          </a:p>
          <a:p>
            <a:pPr algn="just"/>
            <a:r>
              <a:rPr lang="en-US" dirty="0"/>
              <a:t>	</a:t>
            </a:r>
            <a:r>
              <a:rPr lang="en-US" sz="1200" dirty="0"/>
              <a:t>Provide functionality for gracefully shutting down the keylogger and cleaning up any temporary files or resources used during operation.</a:t>
            </a:r>
          </a:p>
          <a:p>
            <a:pPr algn="just"/>
            <a:endParaRPr lang="en-US" sz="1200" dirty="0"/>
          </a:p>
          <a:p>
            <a:pPr algn="just"/>
            <a:endParaRPr lang="en-US" dirty="0"/>
          </a:p>
        </p:txBody>
      </p:sp>
      <p:sp>
        <p:nvSpPr>
          <p:cNvPr id="4" name="Title 3">
            <a:extLst>
              <a:ext uri="{FF2B5EF4-FFF2-40B4-BE49-F238E27FC236}">
                <a16:creationId xmlns:a16="http://schemas.microsoft.com/office/drawing/2014/main" id="{33E9FAC3-DD80-4814-BE61-AB87FCB67CD8}"/>
              </a:ext>
            </a:extLst>
          </p:cNvPr>
          <p:cNvSpPr>
            <a:spLocks noGrp="1"/>
          </p:cNvSpPr>
          <p:nvPr>
            <p:ph type="title"/>
          </p:nvPr>
        </p:nvSpPr>
        <p:spPr>
          <a:xfrm>
            <a:off x="2590800" y="666750"/>
            <a:ext cx="4344300" cy="572700"/>
          </a:xfrm>
        </p:spPr>
        <p:txBody>
          <a:bodyPr/>
          <a:lstStyle/>
          <a:p>
            <a:r>
              <a:rPr lang="en-US" dirty="0">
                <a:latin typeface="Times New Roman" pitchFamily="18" charset="0"/>
                <a:ea typeface="+mn-lt"/>
                <a:cs typeface="Times New Roman" pitchFamily="18" charset="0"/>
              </a:rPr>
              <a:t>Algorithm</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81"/>
        <p:cNvGrpSpPr/>
        <p:nvPr/>
      </p:nvGrpSpPr>
      <p:grpSpPr>
        <a:xfrm>
          <a:off x="0" y="0"/>
          <a:ext cx="0" cy="0"/>
          <a:chOff x="0" y="0"/>
          <a:chExt cx="0" cy="0"/>
        </a:xfrm>
      </p:grpSpPr>
      <p:sp>
        <p:nvSpPr>
          <p:cNvPr id="2885" name="Google Shape;2885;p38"/>
          <p:cNvSpPr txBox="1">
            <a:spLocks noGrp="1"/>
          </p:cNvSpPr>
          <p:nvPr>
            <p:ph type="title" idx="2"/>
          </p:nvPr>
        </p:nvSpPr>
        <p:spPr>
          <a:xfrm>
            <a:off x="2819400" y="133350"/>
            <a:ext cx="2879100" cy="920700"/>
          </a:xfrm>
        </p:spPr>
        <p:txBody>
          <a:bodyPr/>
          <a:lstStyle/>
          <a:p>
            <a:pPr lvl="0"/>
            <a:r>
              <a:rPr lang="en-US" sz="2800" dirty="0">
                <a:latin typeface="Times New Roman" pitchFamily="18" charset="0"/>
                <a:ea typeface="+mn-lt"/>
                <a:cs typeface="Times New Roman" pitchFamily="18" charset="0"/>
              </a:rPr>
              <a:t>Deployment </a:t>
            </a:r>
            <a:endParaRPr lang="en" sz="2800" dirty="0"/>
          </a:p>
        </p:txBody>
      </p:sp>
      <p:sp>
        <p:nvSpPr>
          <p:cNvPr id="5" name="Subtitle 4">
            <a:extLst>
              <a:ext uri="{FF2B5EF4-FFF2-40B4-BE49-F238E27FC236}">
                <a16:creationId xmlns:a16="http://schemas.microsoft.com/office/drawing/2014/main" id="{5E67655C-CC40-489F-8BAF-A135A69263A9}"/>
              </a:ext>
            </a:extLst>
          </p:cNvPr>
          <p:cNvSpPr>
            <a:spLocks noGrp="1"/>
          </p:cNvSpPr>
          <p:nvPr>
            <p:ph type="subTitle" idx="1"/>
          </p:nvPr>
        </p:nvSpPr>
        <p:spPr>
          <a:xfrm>
            <a:off x="1219200" y="1504950"/>
            <a:ext cx="6400800" cy="2514600"/>
          </a:xfrm>
        </p:spPr>
        <p:txBody>
          <a:bodyPr/>
          <a:lstStyle/>
          <a:p>
            <a:pPr algn="just"/>
            <a:r>
              <a:rPr lang="en-US" sz="1400" b="1" dirty="0"/>
              <a:t>1.Distribution</a:t>
            </a:r>
            <a:r>
              <a:rPr lang="en-US" sz="1400" dirty="0"/>
              <a:t>:</a:t>
            </a:r>
          </a:p>
          <a:p>
            <a:pPr algn="just"/>
            <a:r>
              <a:rPr lang="en-US" sz="1200" dirty="0"/>
              <a:t>	Determine the method of deployment for distributing the keylogger to target devices.</a:t>
            </a:r>
          </a:p>
          <a:p>
            <a:pPr algn="just"/>
            <a:endParaRPr lang="en-US" sz="1200" dirty="0"/>
          </a:p>
          <a:p>
            <a:pPr algn="just"/>
            <a:r>
              <a:rPr lang="en-US" sz="1400" dirty="0"/>
              <a:t>2.</a:t>
            </a:r>
            <a:r>
              <a:rPr lang="en-US" sz="1400" b="1" dirty="0"/>
              <a:t> Stealth Installation</a:t>
            </a:r>
            <a:r>
              <a:rPr lang="en-US" sz="1400" dirty="0"/>
              <a:t>:</a:t>
            </a:r>
            <a:endParaRPr lang="en-US" sz="1200" dirty="0"/>
          </a:p>
          <a:p>
            <a:pPr algn="just"/>
            <a:r>
              <a:rPr lang="en-US" sz="1200" dirty="0"/>
              <a:t>Implement techniques for stealthy installation to ensure that the keylogger remains undetected by the user.</a:t>
            </a:r>
          </a:p>
          <a:p>
            <a:pPr algn="just"/>
            <a:endParaRPr lang="en-US" sz="1200" dirty="0"/>
          </a:p>
          <a:p>
            <a:pPr algn="just"/>
            <a:r>
              <a:rPr lang="en-US" sz="1400" dirty="0"/>
              <a:t>3.</a:t>
            </a:r>
            <a:r>
              <a:rPr lang="en-US" sz="1400" b="1" dirty="0"/>
              <a:t> Remote Deployment</a:t>
            </a:r>
            <a:r>
              <a:rPr lang="en-US" sz="1400" dirty="0"/>
              <a:t>:</a:t>
            </a:r>
          </a:p>
          <a:p>
            <a:pPr algn="just"/>
            <a:r>
              <a:rPr lang="en-US" sz="1200" dirty="0"/>
              <a:t>If deploying the keylogger remotely, consider using remote administration tools or malware delivery mechanisms such as phishing emails or malicious websites.</a:t>
            </a:r>
          </a:p>
          <a:p>
            <a:pPr algn="just"/>
            <a:endParaRPr lang="en-US" sz="1200" dirty="0"/>
          </a:p>
          <a:p>
            <a:pPr algn="just"/>
            <a:r>
              <a:rPr lang="en-US" sz="1400" dirty="0"/>
              <a:t>4.</a:t>
            </a:r>
            <a:r>
              <a:rPr lang="en-US" sz="1400" b="1" dirty="0"/>
              <a:t> Evasion Techniques</a:t>
            </a:r>
            <a:r>
              <a:rPr lang="en-US" sz="1400" dirty="0"/>
              <a:t>:</a:t>
            </a:r>
          </a:p>
          <a:p>
            <a:pPr algn="just"/>
            <a:r>
              <a:rPr lang="en-US" sz="1200" dirty="0"/>
              <a:t>Employ evasion techniques to bypass security measures such as antivirus software and intrusion detection systems.</a:t>
            </a:r>
          </a:p>
          <a:p>
            <a:pPr algn="just"/>
            <a:endParaRPr lang="en-US" sz="1200" dirty="0"/>
          </a:p>
          <a:p>
            <a:pPr algn="just"/>
            <a:r>
              <a:rPr lang="en-US" sz="1400" dirty="0"/>
              <a:t>5.</a:t>
            </a:r>
            <a:r>
              <a:rPr lang="en-US" sz="1400" b="1" dirty="0"/>
              <a:t> Risk Assessment</a:t>
            </a:r>
            <a:r>
              <a:rPr lang="en-US" sz="1400" dirty="0"/>
              <a:t>:</a:t>
            </a:r>
            <a:endParaRPr lang="en-US" sz="1200" dirty="0"/>
          </a:p>
          <a:p>
            <a:pPr algn="just"/>
            <a:r>
              <a:rPr lang="en-US" sz="1200" dirty="0"/>
              <a:t>Conduct a risk assessment to evaluate the potential legal, ethical, and security risks associated with deploying the keylogger. </a:t>
            </a:r>
          </a:p>
          <a:p>
            <a:pPr algn="just"/>
            <a:endParaRPr lang="en-US" sz="1200" dirty="0"/>
          </a:p>
          <a:p>
            <a:pPr algn="just"/>
            <a:endParaRPr lang="en-US" sz="1200" dirty="0"/>
          </a:p>
          <a:p>
            <a:pPr algn="just"/>
            <a:endParaRPr lang="en-US" sz="1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2BA20B-3CC1-49C8-BE1A-FE5BBBAA8427}"/>
              </a:ext>
            </a:extLst>
          </p:cNvPr>
          <p:cNvSpPr>
            <a:spLocks noGrp="1"/>
          </p:cNvSpPr>
          <p:nvPr>
            <p:ph type="title" idx="2"/>
          </p:nvPr>
        </p:nvSpPr>
        <p:spPr>
          <a:xfrm>
            <a:off x="2667000" y="209550"/>
            <a:ext cx="2879100" cy="920700"/>
          </a:xfrm>
        </p:spPr>
        <p:txBody>
          <a:bodyPr/>
          <a:lstStyle/>
          <a:p>
            <a:r>
              <a:rPr lang="en-US" sz="3600" dirty="0">
                <a:latin typeface="Times New Roman" pitchFamily="18" charset="0"/>
                <a:ea typeface="+mn-lt"/>
                <a:cs typeface="Times New Roman" pitchFamily="18" charset="0"/>
              </a:rPr>
              <a:t>Result</a:t>
            </a:r>
            <a:endParaRPr lang="en-US" sz="3600" dirty="0"/>
          </a:p>
        </p:txBody>
      </p:sp>
      <p:pic>
        <p:nvPicPr>
          <p:cNvPr id="9" name="Picture 8">
            <a:extLst>
              <a:ext uri="{FF2B5EF4-FFF2-40B4-BE49-F238E27FC236}">
                <a16:creationId xmlns:a16="http://schemas.microsoft.com/office/drawing/2014/main" id="{2FCF7282-4640-45CE-907C-BF7F270E7B0E}"/>
              </a:ext>
            </a:extLst>
          </p:cNvPr>
          <p:cNvPicPr>
            <a:picLocks noChangeAspect="1"/>
          </p:cNvPicPr>
          <p:nvPr/>
        </p:nvPicPr>
        <p:blipFill rotWithShape="1">
          <a:blip r:embed="rId2"/>
          <a:srcRect r="80977" b="87037"/>
          <a:stretch/>
        </p:blipFill>
        <p:spPr>
          <a:xfrm>
            <a:off x="3116592" y="1657350"/>
            <a:ext cx="2429508" cy="2662883"/>
          </a:xfrm>
          <a:prstGeom prst="rect">
            <a:avLst/>
          </a:prstGeom>
        </p:spPr>
      </p:pic>
    </p:spTree>
    <p:extLst>
      <p:ext uri="{BB962C8B-B14F-4D97-AF65-F5344CB8AC3E}">
        <p14:creationId xmlns:p14="http://schemas.microsoft.com/office/powerpoint/2010/main" val="37836020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E532C-6222-4BC5-8B2B-666B1533F46F}"/>
              </a:ext>
            </a:extLst>
          </p:cNvPr>
          <p:cNvSpPr>
            <a:spLocks noGrp="1"/>
          </p:cNvSpPr>
          <p:nvPr>
            <p:ph type="title"/>
          </p:nvPr>
        </p:nvSpPr>
        <p:spPr>
          <a:xfrm>
            <a:off x="762000" y="1130250"/>
            <a:ext cx="7287900" cy="2209800"/>
          </a:xfrm>
        </p:spPr>
        <p:txBody>
          <a:bodyPr/>
          <a:lstStyle/>
          <a:p>
            <a:pPr algn="just"/>
            <a:r>
              <a:rPr lang="en-US" sz="1600" dirty="0"/>
              <a:t>To safeguard sensitive information and maintain data integrity, implementing robust security measures and comprehensive employee training programs is paramount in mitigating the risk of data leakage. By proactively addressing potential vulnerabilities and educating employees on best practices, organizations can effectively mitigate the threat of unauthorized access and minimize the potential for severe financial and reputational damage resulting from data breaches.</a:t>
            </a:r>
          </a:p>
        </p:txBody>
      </p:sp>
      <p:sp>
        <p:nvSpPr>
          <p:cNvPr id="4" name="Title 3">
            <a:extLst>
              <a:ext uri="{FF2B5EF4-FFF2-40B4-BE49-F238E27FC236}">
                <a16:creationId xmlns:a16="http://schemas.microsoft.com/office/drawing/2014/main" id="{09413C7C-AE7D-41AF-A9A7-D63479DA9EB5}"/>
              </a:ext>
            </a:extLst>
          </p:cNvPr>
          <p:cNvSpPr>
            <a:spLocks noGrp="1"/>
          </p:cNvSpPr>
          <p:nvPr>
            <p:ph type="title" idx="2"/>
          </p:nvPr>
        </p:nvSpPr>
        <p:spPr>
          <a:xfrm>
            <a:off x="2667000" y="209550"/>
            <a:ext cx="2879100" cy="920700"/>
          </a:xfrm>
        </p:spPr>
        <p:txBody>
          <a:bodyPr/>
          <a:lstStyle/>
          <a:p>
            <a:r>
              <a:rPr lang="en-US" sz="2800" dirty="0">
                <a:latin typeface="Times New Roman" pitchFamily="18" charset="0"/>
                <a:ea typeface="+mn-lt"/>
                <a:cs typeface="Times New Roman" pitchFamily="18" charset="0"/>
              </a:rPr>
              <a:t>Conclusion</a:t>
            </a:r>
            <a:endParaRPr lang="en-US" sz="2800" dirty="0"/>
          </a:p>
        </p:txBody>
      </p:sp>
    </p:spTree>
    <p:extLst>
      <p:ext uri="{BB962C8B-B14F-4D97-AF65-F5344CB8AC3E}">
        <p14:creationId xmlns:p14="http://schemas.microsoft.com/office/powerpoint/2010/main" val="2326118649"/>
      </p:ext>
    </p:extLst>
  </p:cSld>
  <p:clrMapOvr>
    <a:masterClrMapping/>
  </p:clrMapOvr>
</p:sld>
</file>

<file path=ppt/theme/theme1.xml><?xml version="1.0" encoding="utf-8"?>
<a:theme xmlns:a="http://schemas.openxmlformats.org/drawingml/2006/main" name="Data Center Business Plan by Slidesgo">
  <a:themeElements>
    <a:clrScheme name="Simple Light">
      <a:dk1>
        <a:srgbClr val="000000"/>
      </a:dk1>
      <a:lt1>
        <a:srgbClr val="FFFFFF"/>
      </a:lt1>
      <a:dk2>
        <a:srgbClr val="606060"/>
      </a:dk2>
      <a:lt2>
        <a:srgbClr val="151B46"/>
      </a:lt2>
      <a:accent1>
        <a:srgbClr val="2C4ED7"/>
      </a:accent1>
      <a:accent2>
        <a:srgbClr val="8FFFFF"/>
      </a:accent2>
      <a:accent3>
        <a:srgbClr val="95FFAE"/>
      </a:accent3>
      <a:accent4>
        <a:srgbClr val="1D2875"/>
      </a:accent4>
      <a:accent5>
        <a:srgbClr val="FFFFFF"/>
      </a:accent5>
      <a:accent6>
        <a:srgbClr val="FFFFFF"/>
      </a:accent6>
      <a:hlink>
        <a:srgbClr val="8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TotalTime>
  <Words>524</Words>
  <Application>Microsoft Office PowerPoint</Application>
  <PresentationFormat>On-screen Show (16:9)</PresentationFormat>
  <Paragraphs>77</Paragraphs>
  <Slides>12</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Exo</vt:lpstr>
      <vt:lpstr>PT Sans</vt:lpstr>
      <vt:lpstr>Roboto Condensed Light</vt:lpstr>
      <vt:lpstr>Times New Roman</vt:lpstr>
      <vt:lpstr>Data Center Business Plan by Slidesgo</vt:lpstr>
      <vt:lpstr>NAAN MUDHALVAN</vt:lpstr>
      <vt:lpstr>Outline</vt:lpstr>
      <vt:lpstr>Problem Statement </vt:lpstr>
      <vt:lpstr>PROPOSED SYSTEM</vt:lpstr>
      <vt:lpstr>System Development Approach </vt:lpstr>
      <vt:lpstr>Algorithm</vt:lpstr>
      <vt:lpstr>Deployment </vt:lpstr>
      <vt:lpstr>Result</vt:lpstr>
      <vt:lpstr>To safeguard sensitive information and maintain data integrity, implementing robust security measures and comprehensive employee training programs is paramount in mitigating the risk of data leakage. By proactively addressing potential vulnerabilities and educating employees on best practices, organizations can effectively mitigate the threat of unauthorized access and minimize the potential for severe financial and reputational damage resulting from data breaches.</vt:lpstr>
      <vt:lpstr>Future Scope </vt:lpstr>
      <vt:lpstr>S. Li, L., Z. M. Fauzee, N. Zamin, N. Kamarudin, N. A.Sabri, and N. S.Nik Ab Aziz. "An Encrypted Log File Keylogger System for Parental Control." International Journal of Engineering &amp; Technology 7, no. 2.28 (May 16, 2018): 193. http://dx.doi.org/10.14419/ijet.v7i2.28.12910.  Singh, Arjun, Pushpa Choudhary, Akhilesh kumar singh, and Dheerendra kumar tyagi. "Keylogger Detection and Prevention." Journal of Physics: Conference Series 2007, no. 1 (August 1, 2021): 012005. http://dx.doi.org/10.1088/1742-6596/2007/1/012005.  Guryanov, Konstantin V. "THE PROJECT "GUNMAN": FIRST KEYLOGGER." Basis, no. 2 (2020): 79–91. http://dx.doi.org/10.51962/2587-8042_2020_8_79.  Aron, Jacob. "Touchscreen keylogger captures details from your taps." New Scientist 211, no. 2825 (August 2011): 21. http://dx.doi.org/10.1016/s0262-4079(11)61950-7.</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NAAN MUDHALVAN</dc:title>
  <dc:creator>Student</dc:creator>
  <cp:lastModifiedBy>ELCOT</cp:lastModifiedBy>
  <cp:revision>16</cp:revision>
  <dcterms:modified xsi:type="dcterms:W3CDTF">2024-04-04T09:47:20Z</dcterms:modified>
</cp:coreProperties>
</file>