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7" r:id="rId6"/>
    <p:sldId id="264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29"/>
            </a:lvl1pPr>
            <a:lvl2pPr marL="457044" indent="0" algn="ctr">
              <a:buNone/>
              <a:defRPr sz="2000"/>
            </a:lvl2pPr>
            <a:lvl3pPr marL="914088" indent="0" algn="ctr">
              <a:buNone/>
              <a:defRPr sz="1786"/>
            </a:lvl3pPr>
            <a:lvl4pPr marL="1371132" indent="0" algn="ctr">
              <a:buNone/>
              <a:defRPr sz="1571"/>
            </a:lvl4pPr>
            <a:lvl5pPr marL="1828177" indent="0" algn="ctr">
              <a:buNone/>
              <a:defRPr sz="1571"/>
            </a:lvl5pPr>
            <a:lvl6pPr marL="2285221" indent="0" algn="ctr">
              <a:buNone/>
              <a:defRPr sz="1571"/>
            </a:lvl6pPr>
            <a:lvl7pPr marL="2742268" indent="0" algn="ctr">
              <a:buNone/>
              <a:defRPr sz="1571"/>
            </a:lvl7pPr>
            <a:lvl8pPr marL="3199312" indent="0" algn="ctr">
              <a:buNone/>
              <a:defRPr sz="1571"/>
            </a:lvl8pPr>
            <a:lvl9pPr marL="3656356" indent="0" algn="ctr">
              <a:buNone/>
              <a:defRPr sz="157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526927"/>
            <a:ext cx="2743200" cy="257617"/>
          </a:xfrm>
          <a:prstGeom prst="rect">
            <a:avLst/>
          </a:prstGeom>
        </p:spPr>
        <p:txBody>
          <a:bodyPr lIns="91406" tIns="45703" rIns="91406" bIns="45703"/>
          <a:lstStyle/>
          <a:p>
            <a:endParaRPr lang="en-US" dirty="0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3" y="6526927"/>
            <a:ext cx="4114800" cy="257617"/>
          </a:xfrm>
          <a:prstGeom prst="rect">
            <a:avLst/>
          </a:prstGeom>
        </p:spPr>
        <p:txBody>
          <a:bodyPr lIns="91406" tIns="45703" rIns="91406" bIns="45703"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6857" y="6422571"/>
            <a:ext cx="2996950" cy="435429"/>
          </a:xfrm>
          <a:prstGeom prst="rect">
            <a:avLst/>
          </a:prstGeom>
        </p:spPr>
        <p:txBody>
          <a:bodyPr/>
          <a:lstStyle/>
          <a:p>
            <a:fld id="{4CB832D3-12C1-4308-A414-DA2EE2CCB6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210419" y="163286"/>
            <a:ext cx="9659295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1" name="Content Placeholder 2"/>
          <p:cNvSpPr>
            <a:spLocks noGrp="1"/>
          </p:cNvSpPr>
          <p:nvPr>
            <p:ph idx="1"/>
          </p:nvPr>
        </p:nvSpPr>
        <p:spPr>
          <a:xfrm>
            <a:off x="362857" y="1088571"/>
            <a:ext cx="11176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6286" y="6492875"/>
            <a:ext cx="3861405" cy="365125"/>
          </a:xfrm>
        </p:spPr>
        <p:txBody>
          <a:bodyPr/>
          <a:lstStyle/>
          <a:p>
            <a:r>
              <a:rPr lang="en-US"/>
              <a:t>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7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526927"/>
            <a:ext cx="2743200" cy="257617"/>
          </a:xfrm>
          <a:prstGeom prst="rect">
            <a:avLst/>
          </a:prstGeom>
        </p:spPr>
        <p:txBody>
          <a:bodyPr lIns="91406" tIns="45703" rIns="91406" bIns="45703"/>
          <a:lstStyle/>
          <a:p>
            <a:endParaRPr lang="en-US" dirty="0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3" y="6526927"/>
            <a:ext cx="4114800" cy="257617"/>
          </a:xfrm>
          <a:prstGeom prst="rect">
            <a:avLst/>
          </a:prstGeom>
        </p:spPr>
        <p:txBody>
          <a:bodyPr lIns="91406" tIns="45703" rIns="91406" bIns="45703"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426857" y="6422571"/>
            <a:ext cx="2996950" cy="435429"/>
          </a:xfrm>
          <a:prstGeom prst="rect">
            <a:avLst/>
          </a:prstGeom>
        </p:spPr>
        <p:txBody>
          <a:bodyPr/>
          <a:lstStyle/>
          <a:p>
            <a:fld id="{4CB832D3-12C1-4308-A414-DA2EE2CCB6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26857" y="6422571"/>
            <a:ext cx="2996950" cy="435429"/>
          </a:xfrm>
          <a:prstGeom prst="rect">
            <a:avLst/>
          </a:prstGeom>
        </p:spPr>
        <p:txBody>
          <a:bodyPr/>
          <a:lstStyle/>
          <a:p>
            <a:fld id="{4CB832D3-12C1-4308-A414-DA2EE2CCB6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7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1" y="6526934"/>
            <a:ext cx="2743200" cy="25761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0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038607" y="6526934"/>
            <a:ext cx="4114800" cy="2576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1048609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4426857" y="6422571"/>
            <a:ext cx="2996950" cy="435429"/>
          </a:xfrm>
          <a:prstGeom prst="rect">
            <a:avLst/>
          </a:prstGeom>
        </p:spPr>
        <p:txBody>
          <a:bodyPr/>
          <a:lstStyle/>
          <a:p>
            <a:fld id="{4CB832D3-12C1-4308-A414-DA2EE2CCB6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5"/>
          <p:cNvSpPr/>
          <p:nvPr userDrawn="1"/>
        </p:nvSpPr>
        <p:spPr>
          <a:xfrm>
            <a:off x="-21021" y="6337734"/>
            <a:ext cx="12213021" cy="52026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86" dirty="0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10419" y="163286"/>
            <a:ext cx="9659295" cy="880347"/>
          </a:xfrm>
          <a:prstGeom prst="rect">
            <a:avLst/>
          </a:prstGeom>
        </p:spPr>
        <p:txBody>
          <a:bodyPr vert="horz" lIns="127970" tIns="63987" rIns="127970" bIns="6398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587829" y="1306286"/>
            <a:ext cx="10515600" cy="4572000"/>
          </a:xfrm>
          <a:prstGeom prst="rect">
            <a:avLst/>
          </a:prstGeom>
        </p:spPr>
        <p:txBody>
          <a:bodyPr vert="horz" lIns="127970" tIns="63987" rIns="127970" bIns="6398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>
            <a:off x="-21021" y="6463862"/>
            <a:ext cx="1221302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Picture 2" descr="NIA Educational Institution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26019" y="6313715"/>
            <a:ext cx="1465981" cy="544285"/>
          </a:xfrm>
          <a:prstGeom prst="rect">
            <a:avLst/>
          </a:prstGeom>
          <a:noFill/>
        </p:spPr>
      </p:pic>
      <p:sp>
        <p:nvSpPr>
          <p:cNvPr id="104857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136572" y="6492875"/>
            <a:ext cx="3861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bg1"/>
                </a:solidFill>
              </a:defRPr>
            </a:lvl1pPr>
          </a:lstStyle>
          <a:p>
            <a:r>
              <a:rPr lang="en-US"/>
              <a:t>CLOUD COMPUTING</a:t>
            </a:r>
            <a:endParaRPr lang="en-US" dirty="0"/>
          </a:p>
        </p:txBody>
      </p:sp>
      <p:pic>
        <p:nvPicPr>
          <p:cNvPr id="209715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40571" y="0"/>
            <a:ext cx="1451429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433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defTabSz="914088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FF3300"/>
          </a:solidFill>
          <a:latin typeface="+mj-lt"/>
          <a:ea typeface="+mj-ea"/>
          <a:cs typeface="+mj-cs"/>
        </a:defRPr>
      </a:lvl1pPr>
    </p:titleStyle>
    <p:bodyStyle>
      <a:lvl1pPr marL="228522" indent="-228522" algn="l" defTabSz="91408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786" kern="1200">
          <a:solidFill>
            <a:schemeClr val="tx1"/>
          </a:solidFill>
          <a:latin typeface="+mn-lt"/>
          <a:ea typeface="+mn-ea"/>
          <a:cs typeface="+mn-cs"/>
        </a:defRPr>
      </a:lvl1pPr>
      <a:lvl2pPr marL="685567" indent="-228522" algn="l" defTabSz="914088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2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12" indent="-228522" algn="l" defTabSz="914088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56" indent="-228522" algn="l" defTabSz="914088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56700" indent="-228522" algn="l" defTabSz="914088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5" indent="-228522" algn="l" defTabSz="9140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4" indent="-228522" algn="l" defTabSz="9140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84880" indent="-228522" algn="l" defTabSz="9140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7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1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8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2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8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3065" y="0"/>
            <a:ext cx="1434935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5" name="Picture 2" descr="C:\Users\admin\Downloads\MCET Text logo_V17.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9429" y="-38637"/>
            <a:ext cx="8490857" cy="1850571"/>
          </a:xfrm>
          <a:prstGeom prst="rect">
            <a:avLst/>
          </a:prstGeom>
          <a:noFill/>
        </p:spPr>
      </p:pic>
      <p:sp>
        <p:nvSpPr>
          <p:cNvPr id="1048583" name="Title 1"/>
          <p:cNvSpPr>
            <a:spLocks noGrp="1"/>
          </p:cNvSpPr>
          <p:nvPr/>
        </p:nvSpPr>
        <p:spPr>
          <a:xfrm>
            <a:off x="1852672" y="2449286"/>
            <a:ext cx="8486657" cy="1959429"/>
          </a:xfrm>
          <a:prstGeom prst="rect">
            <a:avLst/>
          </a:prstGeom>
        </p:spPr>
        <p:txBody>
          <a:bodyPr vert="horz" lIns="91407" tIns="45705" rIns="91407" bIns="45705" rtlCol="0" anchor="ctr">
            <a:normAutofit/>
          </a:bodyPr>
          <a:lstStyle>
            <a:lvl1pPr algn="l" defTabSz="1279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088">
              <a:lnSpc>
                <a:spcPct val="150000"/>
              </a:lnSpc>
            </a:pPr>
            <a:endParaRPr lang="en-IN" sz="1714" dirty="0">
              <a:solidFill>
                <a:srgbClr val="0000CC"/>
              </a:solidFill>
              <a:latin typeface="Arial"/>
            </a:endParaRPr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>
          <a:xfrm>
            <a:off x="1665741" y="3240948"/>
            <a:ext cx="8382000" cy="2335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NAME:PRAVEEN N</a:t>
            </a:r>
            <a:endParaRPr lang="en-US" dirty="0"/>
          </a:p>
          <a:p>
            <a:pPr marL="0" indent="0" algn="ctr">
              <a:buNone/>
            </a:pPr>
            <a:r>
              <a:rPr lang="en-US" altLang="en-US" dirty="0"/>
              <a:t>ROLL </a:t>
            </a:r>
            <a:r>
              <a:rPr lang="en-US" altLang="en-US" dirty="0" smtClean="0"/>
              <a:t>NO:727621MCA061</a:t>
            </a:r>
            <a:endParaRPr lang="zh-CN" altLang="en-US" dirty="0"/>
          </a:p>
          <a:p>
            <a:pPr marL="0" indent="0" algn="ctr">
              <a:buNone/>
            </a:pPr>
            <a:r>
              <a:rPr lang="en-US" altLang="en-US" dirty="0"/>
              <a:t>GUIDE NAME:MRS.G.DEEPA M.E.,</a:t>
            </a: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</p:txBody>
      </p:sp>
      <p:sp>
        <p:nvSpPr>
          <p:cNvPr id="1048586" name="TextBox 1048585"/>
          <p:cNvSpPr txBox="1"/>
          <p:nvPr/>
        </p:nvSpPr>
        <p:spPr>
          <a:xfrm>
            <a:off x="2082163" y="2380529"/>
            <a:ext cx="7150902" cy="4440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defTabSz="914088"/>
            <a:r>
              <a:rPr lang="en-US" sz="2286" b="1" dirty="0">
                <a:solidFill>
                  <a:srgbClr val="F46D43"/>
                </a:solidFill>
                <a:latin typeface="Times New Roman"/>
              </a:rPr>
              <a:t>PROJECT TITLE: GRAPHIC DESIGN PORTFOLIO</a:t>
            </a:r>
            <a:endParaRPr lang="en-IN" sz="2286" b="1" dirty="0">
              <a:solidFill>
                <a:srgbClr val="F46D43"/>
              </a:solidFill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2163" y="1808731"/>
            <a:ext cx="7150902" cy="4440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defTabSz="914088"/>
            <a:r>
              <a:rPr lang="en-US" sz="2286" b="1" dirty="0" smtClean="0">
                <a:solidFill>
                  <a:srgbClr val="F46D43"/>
                </a:solidFill>
                <a:latin typeface="Times New Roman"/>
              </a:rPr>
              <a:t>MINI PROJECT - II</a:t>
            </a:r>
            <a:endParaRPr lang="en-IN" sz="2286" b="1" dirty="0">
              <a:solidFill>
                <a:srgbClr val="F46D43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5D685-6F1F-4524-8B51-C6BEB94A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533B3-B2F5-4203-B10F-AB44DD84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This </a:t>
            </a:r>
            <a:r>
              <a:rPr lang="en-US" dirty="0"/>
              <a:t>project based on web page is a sort of "Graphic Design Portfolio</a:t>
            </a:r>
            <a:r>
              <a:rPr lang="en-US" dirty="0" smtClean="0"/>
              <a:t>". A </a:t>
            </a:r>
            <a:r>
              <a:rPr lang="en-US" dirty="0"/>
              <a:t>graphic design portfolio is a well curated presentation of work to the world. This web page contains some common features that can be found in some popular portfolio sites , which are the show my works, freelance work, course, live events, Tracking Results, </a:t>
            </a:r>
            <a:r>
              <a:rPr lang="en-US" dirty="0" smtClean="0"/>
              <a:t>etc. User </a:t>
            </a:r>
            <a:r>
              <a:rPr lang="en-US" dirty="0"/>
              <a:t>can buy my products and sale , and learning graphic design </a:t>
            </a:r>
            <a:r>
              <a:rPr lang="en-US" dirty="0" smtClean="0"/>
              <a:t>courses. Admin </a:t>
            </a:r>
            <a:r>
              <a:rPr lang="en-US" dirty="0"/>
              <a:t>can post their works in that page, sale of our products and manage activity.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6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			: Intel i3 or any equivalent processor</a:t>
            </a:r>
          </a:p>
          <a:p>
            <a:r>
              <a:rPr lang="en-US" dirty="0" smtClean="0"/>
              <a:t>Memory			: 4GB RAM</a:t>
            </a:r>
          </a:p>
          <a:p>
            <a:r>
              <a:rPr lang="en-US" dirty="0" smtClean="0"/>
              <a:t>Processor Speed		: 2.00 GHz</a:t>
            </a:r>
          </a:p>
          <a:p>
            <a:r>
              <a:rPr lang="en-US" dirty="0" smtClean="0"/>
              <a:t>Hard Disk			: 40 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03CF1-07C8-4906-888C-B4A77437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59989-45C3-4E3C-BDD2-3988D38D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Operating System		: Windows 7/8/10</a:t>
            </a:r>
          </a:p>
          <a:p>
            <a:r>
              <a:rPr lang="en-IN" dirty="0" smtClean="0"/>
              <a:t>Frontend Languages		: Python</a:t>
            </a:r>
          </a:p>
          <a:p>
            <a:r>
              <a:rPr lang="en-IN" dirty="0" smtClean="0"/>
              <a:t>Database				: </a:t>
            </a:r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 smtClean="0"/>
              <a:t>Web Server			: XAMPP 10.4.21</a:t>
            </a:r>
          </a:p>
          <a:p>
            <a:r>
              <a:rPr lang="en-IN" dirty="0" smtClean="0"/>
              <a:t>Designing				: HTML, CSS</a:t>
            </a:r>
          </a:p>
          <a:p>
            <a:r>
              <a:rPr lang="en-IN" dirty="0" smtClean="0"/>
              <a:t>Validation				: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75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1.REGISTRATION</a:t>
            </a:r>
          </a:p>
          <a:p>
            <a:pPr marL="0" indent="0">
              <a:buNone/>
            </a:pPr>
            <a:r>
              <a:rPr lang="en-US" dirty="0"/>
              <a:t>	Functionality for user create account.</a:t>
            </a:r>
          </a:p>
          <a:p>
            <a:pPr marL="0" indent="0">
              <a:buNone/>
            </a:pPr>
            <a:r>
              <a:rPr lang="en-US" dirty="0"/>
              <a:t>2.LOGIN</a:t>
            </a:r>
          </a:p>
          <a:p>
            <a:pPr marL="0" indent="0">
              <a:buNone/>
            </a:pPr>
            <a:r>
              <a:rPr lang="en-US" dirty="0"/>
              <a:t>	User to get access.</a:t>
            </a:r>
          </a:p>
          <a:p>
            <a:pPr marL="0" indent="0">
              <a:buNone/>
            </a:pPr>
            <a:r>
              <a:rPr lang="en-US" dirty="0"/>
              <a:t>3.E-BALANCING PORTFOLIO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the </a:t>
            </a:r>
            <a:r>
              <a:rPr lang="en-US" dirty="0"/>
              <a:t>process of periodically adjusting</a:t>
            </a:r>
            <a:r>
              <a:rPr lang="en-US" b="1" i="1" dirty="0"/>
              <a:t> </a:t>
            </a:r>
            <a:r>
              <a:rPr lang="en-US" dirty="0"/>
              <a:t>the portfolios to maintain the original conditions of the portfolio.</a:t>
            </a:r>
          </a:p>
          <a:p>
            <a:pPr marL="0" indent="0">
              <a:buNone/>
            </a:pPr>
            <a:r>
              <a:rPr lang="en-US" dirty="0" smtClean="0"/>
              <a:t>4.TESTIMONIALS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 the habit of requesting a testimonial from every client you work with. Craft your email in a tone that represents the working relationship you have with an individual client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.LOGOUT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User to delete session.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</a:t>
            </a:r>
            <a:r>
              <a:rPr lang="en-US" dirty="0" smtClean="0"/>
              <a:t>REQUIREMENT: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1.Compatibility: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Compatibility </a:t>
            </a:r>
            <a:r>
              <a:rPr lang="en-US" dirty="0"/>
              <a:t>also allows people who have different operating systems to use the same </a:t>
            </a:r>
            <a:r>
              <a:rPr lang="en-US" dirty="0" smtClean="0"/>
              <a:t>Site.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2.Capacity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The capacity of a system refers to the amount of storage it offers. </a:t>
            </a:r>
          </a:p>
        </p:txBody>
      </p:sp>
    </p:spTree>
    <p:extLst>
      <p:ext uri="{BB962C8B-B14F-4D97-AF65-F5344CB8AC3E}">
        <p14:creationId xmlns:p14="http://schemas.microsoft.com/office/powerpoint/2010/main" val="32428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978" y="483264"/>
            <a:ext cx="11176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3.Assess user expectations:</a:t>
            </a:r>
          </a:p>
          <a:p>
            <a:pPr marL="0" indent="0">
              <a:buNone/>
            </a:pPr>
            <a:r>
              <a:rPr lang="en-US" dirty="0"/>
              <a:t>		T</a:t>
            </a:r>
            <a:r>
              <a:rPr lang="en-US" dirty="0" smtClean="0"/>
              <a:t>hey </a:t>
            </a:r>
            <a:r>
              <a:rPr lang="en-US" dirty="0"/>
              <a:t>may expect enhanced security options or high-speed performance. T</a:t>
            </a:r>
            <a:r>
              <a:rPr lang="en-US" dirty="0" smtClean="0"/>
              <a:t>he </a:t>
            </a:r>
            <a:r>
              <a:rPr lang="en-US" dirty="0"/>
              <a:t>public perception of your application's performance.</a:t>
            </a:r>
          </a:p>
          <a:p>
            <a:pPr marL="0" indent="0">
              <a:buNone/>
            </a:pPr>
            <a:r>
              <a:rPr lang="en-US" dirty="0" smtClean="0"/>
              <a:t>4.Analyze </a:t>
            </a:r>
            <a:r>
              <a:rPr lang="en-US" dirty="0"/>
              <a:t>the performance:</a:t>
            </a:r>
          </a:p>
          <a:p>
            <a:pPr marL="0" indent="0">
              <a:buNone/>
            </a:pPr>
            <a:r>
              <a:rPr lang="en-US" dirty="0"/>
              <a:t>		Try testing how your nonfunctional requirements work to assess their quality. </a:t>
            </a:r>
          </a:p>
        </p:txBody>
      </p:sp>
    </p:spTree>
    <p:extLst>
      <p:ext uri="{BB962C8B-B14F-4D97-AF65-F5344CB8AC3E}">
        <p14:creationId xmlns:p14="http://schemas.microsoft.com/office/powerpoint/2010/main" val="21766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453" y="2880728"/>
            <a:ext cx="9659295" cy="762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851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Times New Roman</vt:lpstr>
      <vt:lpstr>1_Office Theme</vt:lpstr>
      <vt:lpstr>PowerPoint Presentation</vt:lpstr>
      <vt:lpstr>ABSTRACT</vt:lpstr>
      <vt:lpstr>Hardware Requirements</vt:lpstr>
      <vt:lpstr>Software Requirements</vt:lpstr>
      <vt:lpstr>Functional Requirements:</vt:lpstr>
      <vt:lpstr>NON-FUNCTIONAL REQUIREMENT: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S</dc:creator>
  <cp:lastModifiedBy>My</cp:lastModifiedBy>
  <cp:revision>17</cp:revision>
  <dcterms:created xsi:type="dcterms:W3CDTF">2022-06-10T05:57:33Z</dcterms:created>
  <dcterms:modified xsi:type="dcterms:W3CDTF">2022-06-18T09:47:32Z</dcterms:modified>
</cp:coreProperties>
</file>