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71" r:id="rId4"/>
    <p:sldId id="272" r:id="rId6"/>
    <p:sldId id="260" r:id="rId7"/>
    <p:sldId id="258" r:id="rId8"/>
    <p:sldId id="259" r:id="rId9"/>
    <p:sldId id="280" r:id="rId10"/>
    <p:sldId id="284" r:id="rId11"/>
    <p:sldId id="28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3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785"/>
            </a:lvl3pPr>
            <a:lvl4pPr marL="1370965" indent="0" algn="ctr">
              <a:buNone/>
              <a:defRPr sz="1570"/>
            </a:lvl4pPr>
            <a:lvl5pPr marL="1828165" indent="0" algn="ctr">
              <a:buNone/>
              <a:defRPr sz="1570"/>
            </a:lvl5pPr>
            <a:lvl6pPr marL="2285365" indent="0" algn="ctr">
              <a:buNone/>
              <a:defRPr sz="1570"/>
            </a:lvl6pPr>
            <a:lvl7pPr marL="2742565" indent="0" algn="ctr">
              <a:buNone/>
              <a:defRPr sz="1570"/>
            </a:lvl7pPr>
            <a:lvl8pPr marL="3199130" indent="0" algn="ctr">
              <a:buNone/>
              <a:defRPr sz="1570"/>
            </a:lvl8pPr>
            <a:lvl9pPr marL="3656330" indent="0" algn="ctr">
              <a:buNone/>
              <a:defRPr sz="157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526927"/>
            <a:ext cx="27432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endParaRPr lang="en-US" dirty="0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3" y="6526927"/>
            <a:ext cx="41148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210419" y="163286"/>
            <a:ext cx="9659295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581" name="Content Placeholder 2"/>
          <p:cNvSpPr>
            <a:spLocks noGrp="1"/>
          </p:cNvSpPr>
          <p:nvPr>
            <p:ph idx="1"/>
          </p:nvPr>
        </p:nvSpPr>
        <p:spPr>
          <a:xfrm>
            <a:off x="362857" y="1088571"/>
            <a:ext cx="11176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8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6286" y="6492875"/>
            <a:ext cx="3861405" cy="365125"/>
          </a:xfrm>
        </p:spPr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526927"/>
            <a:ext cx="27432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endParaRPr lang="en-US" dirty="0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3" y="6526927"/>
            <a:ext cx="4114800" cy="257617"/>
          </a:xfrm>
          <a:prstGeom prst="rect">
            <a:avLst/>
          </a:prstGeom>
        </p:spPr>
        <p:txBody>
          <a:bodyPr lIns="91406" tIns="45703" rIns="91406" bIns="45703"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07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1" y="6526934"/>
            <a:ext cx="2743200" cy="25761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4860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038607" y="6526934"/>
            <a:ext cx="4114800" cy="2576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1048609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4426857" y="6422571"/>
            <a:ext cx="2996950" cy="435429"/>
          </a:xfrm>
          <a:prstGeom prst="rect">
            <a:avLst/>
          </a:prstGeom>
        </p:spPr>
        <p:txBody>
          <a:bodyPr/>
          <a:lstStyle/>
          <a:p>
            <a:fld id="{4CB832D3-12C1-4308-A414-DA2EE2CCB6B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5"/>
          <p:cNvSpPr/>
          <p:nvPr userDrawn="1"/>
        </p:nvSpPr>
        <p:spPr>
          <a:xfrm>
            <a:off x="-21021" y="6337734"/>
            <a:ext cx="12213021" cy="52026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en-US" sz="1285" dirty="0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10419" y="163286"/>
            <a:ext cx="9659295" cy="880347"/>
          </a:xfrm>
          <a:prstGeom prst="rect">
            <a:avLst/>
          </a:prstGeom>
        </p:spPr>
        <p:txBody>
          <a:bodyPr vert="horz" lIns="127970" tIns="63987" rIns="127970" bIns="63987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587829" y="1306286"/>
            <a:ext cx="10515600" cy="4572000"/>
          </a:xfrm>
          <a:prstGeom prst="rect">
            <a:avLst/>
          </a:prstGeom>
        </p:spPr>
        <p:txBody>
          <a:bodyPr vert="horz" lIns="127970" tIns="63987" rIns="127970" bIns="6398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3145728" name="Straight Connector 8"/>
          <p:cNvCxnSpPr/>
          <p:nvPr/>
        </p:nvCxnSpPr>
        <p:spPr>
          <a:xfrm>
            <a:off x="-21021" y="6463862"/>
            <a:ext cx="1221302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2" name="Picture 2" descr="NIA Educational Institution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26019" y="6313715"/>
            <a:ext cx="1465981" cy="544285"/>
          </a:xfrm>
          <a:prstGeom prst="rect">
            <a:avLst/>
          </a:prstGeom>
          <a:noFill/>
        </p:spPr>
      </p:pic>
      <p:sp>
        <p:nvSpPr>
          <p:cNvPr id="104857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136572" y="6492875"/>
            <a:ext cx="3861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5">
                <a:solidFill>
                  <a:schemeClr val="bg1"/>
                </a:solidFill>
              </a:defRPr>
            </a:lvl1pPr>
          </a:lstStyle>
          <a:p>
            <a:r>
              <a:rPr lang="en-US"/>
              <a:t>CLOUD COMPUTING</a:t>
            </a:r>
            <a:endParaRPr lang="en-US" dirty="0"/>
          </a:p>
        </p:txBody>
      </p:sp>
      <p:pic>
        <p:nvPicPr>
          <p:cNvPr id="2097153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40571" y="0"/>
            <a:ext cx="1451429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FF33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785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33065" y="0"/>
            <a:ext cx="1434935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2" descr="C:\Users\admin\Downloads\MCET Text logo_V17.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429" y="-38637"/>
            <a:ext cx="8490857" cy="1850571"/>
          </a:xfrm>
          <a:prstGeom prst="rect">
            <a:avLst/>
          </a:prstGeom>
          <a:noFill/>
        </p:spPr>
      </p:pic>
      <p:sp>
        <p:nvSpPr>
          <p:cNvPr id="1048583" name="Title 1"/>
          <p:cNvSpPr>
            <a:spLocks noGrp="1"/>
          </p:cNvSpPr>
          <p:nvPr/>
        </p:nvSpPr>
        <p:spPr>
          <a:xfrm>
            <a:off x="1852672" y="2449286"/>
            <a:ext cx="8486657" cy="1959429"/>
          </a:xfrm>
          <a:prstGeom prst="rect">
            <a:avLst/>
          </a:prstGeom>
        </p:spPr>
        <p:txBody>
          <a:bodyPr vert="horz" lIns="91407" tIns="45705" rIns="91407" bIns="45705" rtlCol="0" anchor="ctr">
            <a:normAutofit/>
          </a:bodyPr>
          <a:lstStyle>
            <a:lvl1pPr algn="l" defTabSz="12795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lnSpc>
                <a:spcPct val="150000"/>
              </a:lnSpc>
            </a:pPr>
            <a:endParaRPr lang="en-IN" sz="1715" dirty="0">
              <a:solidFill>
                <a:srgbClr val="0000CC"/>
              </a:solidFill>
              <a:latin typeface="Arial" panose="020B0604020202020204"/>
            </a:endParaRPr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>
          <a:xfrm>
            <a:off x="1665741" y="3240948"/>
            <a:ext cx="8382000" cy="2335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NAME:PRAVEEN N</a:t>
            </a:r>
            <a:endParaRPr lang="en-US" dirty="0"/>
          </a:p>
          <a:p>
            <a:pPr marL="0" indent="0" algn="ctr">
              <a:buNone/>
            </a:pPr>
            <a:r>
              <a:rPr lang="en-US" altLang="en-US" dirty="0"/>
              <a:t>ROLL </a:t>
            </a:r>
            <a:r>
              <a:rPr lang="en-US" altLang="en-US" dirty="0" smtClean="0"/>
              <a:t>NO:727621MCA061</a:t>
            </a:r>
            <a:endParaRPr lang="zh-CN" altLang="en-US" dirty="0"/>
          </a:p>
          <a:p>
            <a:pPr marL="0" indent="0" algn="ctr">
              <a:buNone/>
            </a:pPr>
            <a:r>
              <a:rPr lang="en-US" altLang="en-US" dirty="0"/>
              <a:t>GUIDE NAME:MRS.G.DEEPA M.E.,</a:t>
            </a:r>
            <a:endParaRPr lang="zh-CN" altLang="en-US" dirty="0"/>
          </a:p>
          <a:p>
            <a:pPr marL="0" indent="0" algn="ctr">
              <a:buNone/>
            </a:pPr>
            <a:endParaRPr lang="zh-CN" altLang="en-US" dirty="0"/>
          </a:p>
        </p:txBody>
      </p:sp>
      <p:sp>
        <p:nvSpPr>
          <p:cNvPr id="1048586" name="TextBox 1048585"/>
          <p:cNvSpPr txBox="1"/>
          <p:nvPr/>
        </p:nvSpPr>
        <p:spPr>
          <a:xfrm>
            <a:off x="2082163" y="2380529"/>
            <a:ext cx="7150902" cy="4440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285" b="1" dirty="0">
                <a:solidFill>
                  <a:srgbClr val="F46D43"/>
                </a:solidFill>
                <a:latin typeface="Times New Roman" panose="02020603050405020304"/>
              </a:rPr>
              <a:t>PROJECT TITLE: GRAPHIC DESIGN PORTFOLIO</a:t>
            </a:r>
            <a:endParaRPr lang="en-IN" sz="2285" b="1" dirty="0">
              <a:solidFill>
                <a:srgbClr val="F46D43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2163" y="1808731"/>
            <a:ext cx="7150902" cy="4440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285" b="1" dirty="0" smtClean="0">
                <a:solidFill>
                  <a:srgbClr val="F46D43"/>
                </a:solidFill>
                <a:latin typeface="Times New Roman" panose="02020603050405020304"/>
              </a:rPr>
              <a:t>MINI PROJECT - II</a:t>
            </a:r>
            <a:endParaRPr lang="en-IN" sz="2285" b="1" dirty="0">
              <a:solidFill>
                <a:srgbClr val="F46D43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53" y="2880728"/>
            <a:ext cx="9659295" cy="762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DATAFLOW DIAGRAM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4025" y="1359535"/>
            <a:ext cx="2701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LEVEL - 0</a:t>
            </a:r>
            <a:endParaRPr lang="en-US" sz="2000"/>
          </a:p>
        </p:txBody>
      </p:sp>
      <p:sp>
        <p:nvSpPr>
          <p:cNvPr id="6" name="Rectangles 5"/>
          <p:cNvSpPr/>
          <p:nvPr/>
        </p:nvSpPr>
        <p:spPr>
          <a:xfrm>
            <a:off x="1047115" y="2098675"/>
            <a:ext cx="2108200" cy="7708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Preparation 7"/>
          <p:cNvSpPr/>
          <p:nvPr/>
        </p:nvSpPr>
        <p:spPr>
          <a:xfrm>
            <a:off x="4345305" y="2012315"/>
            <a:ext cx="2863215" cy="944245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3155315" y="2484120"/>
            <a:ext cx="11899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 flipV="1">
            <a:off x="7208520" y="2484120"/>
            <a:ext cx="14274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1047115" y="4327525"/>
            <a:ext cx="2108200" cy="7708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57600" y="4304665"/>
            <a:ext cx="2032635" cy="7937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86170" y="4309745"/>
            <a:ext cx="2047875" cy="7937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8729980" y="4332605"/>
            <a:ext cx="2108200" cy="7708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  <a:endCxn id="12" idx="2"/>
          </p:cNvCxnSpPr>
          <p:nvPr/>
        </p:nvCxnSpPr>
        <p:spPr>
          <a:xfrm flipV="1">
            <a:off x="3155315" y="4701540"/>
            <a:ext cx="50228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13" idx="2"/>
          </p:cNvCxnSpPr>
          <p:nvPr/>
        </p:nvCxnSpPr>
        <p:spPr>
          <a:xfrm>
            <a:off x="5690235" y="4701540"/>
            <a:ext cx="49593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4" idx="1"/>
          </p:cNvCxnSpPr>
          <p:nvPr/>
        </p:nvCxnSpPr>
        <p:spPr>
          <a:xfrm>
            <a:off x="8234045" y="4706620"/>
            <a:ext cx="49593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90980" y="2300605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Admin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490980" y="4533900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166995" y="2161540"/>
            <a:ext cx="1220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Upload</a:t>
            </a:r>
            <a:endParaRPr lang="en-US"/>
          </a:p>
          <a:p>
            <a:pPr algn="ctr"/>
            <a:r>
              <a:rPr lang="en-US"/>
              <a:t> Products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60190" y="4540250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View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6600190" y="4540250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Add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9070975" y="4540250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Buy</a:t>
            </a:r>
            <a:endParaRPr lang="en-US"/>
          </a:p>
        </p:txBody>
      </p:sp>
      <p:sp>
        <p:nvSpPr>
          <p:cNvPr id="3" name="Can 2"/>
          <p:cNvSpPr/>
          <p:nvPr/>
        </p:nvSpPr>
        <p:spPr>
          <a:xfrm>
            <a:off x="8636000" y="1870710"/>
            <a:ext cx="2270125" cy="122809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930640" y="244475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Database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56590" y="52578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LEVEL - 1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56590" y="1651000"/>
            <a:ext cx="2343785" cy="355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153525" y="1650365"/>
            <a:ext cx="2343785" cy="3556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1850" y="3105150"/>
            <a:ext cx="1993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User</a:t>
            </a:r>
            <a:endParaRPr 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9280525" y="3166745"/>
            <a:ext cx="2090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Admin</a:t>
            </a:r>
            <a:endParaRPr lang="en-US" sz="2800" b="1"/>
          </a:p>
        </p:txBody>
      </p:sp>
      <p:sp>
        <p:nvSpPr>
          <p:cNvPr id="10" name="Oval 9"/>
          <p:cNvSpPr/>
          <p:nvPr/>
        </p:nvSpPr>
        <p:spPr>
          <a:xfrm>
            <a:off x="4463415" y="2004695"/>
            <a:ext cx="3051810" cy="28473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913630" y="3105150"/>
            <a:ext cx="2151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GRAPHIC DESIGN</a:t>
            </a:r>
            <a:endParaRPr lang="en-US"/>
          </a:p>
          <a:p>
            <a:pPr algn="ctr"/>
            <a:r>
              <a:rPr lang="en-US"/>
              <a:t>PORTFOLIO</a:t>
            </a:r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3018155" y="2413635"/>
            <a:ext cx="189230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H="1">
            <a:off x="3002280" y="4434840"/>
            <a:ext cx="190817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912745" y="1969770"/>
            <a:ext cx="2134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Product and Category</a:t>
            </a:r>
            <a:endParaRPr lang="en-US" sz="1600" b="1"/>
          </a:p>
        </p:txBody>
      </p:sp>
      <p:sp>
        <p:nvSpPr>
          <p:cNvPr id="15" name="Text Box 14"/>
          <p:cNvSpPr txBox="1"/>
          <p:nvPr/>
        </p:nvSpPr>
        <p:spPr>
          <a:xfrm>
            <a:off x="3133090" y="4434840"/>
            <a:ext cx="1914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Order Invoice</a:t>
            </a:r>
            <a:endParaRPr lang="en-US" sz="1600" b="1"/>
          </a:p>
        </p:txBody>
      </p:sp>
      <p:cxnSp>
        <p:nvCxnSpPr>
          <p:cNvPr id="16" name="Straight Arrow Connector 15"/>
          <p:cNvCxnSpPr>
            <a:stCxn id="6" idx="3"/>
            <a:endCxn id="10" idx="2"/>
          </p:cNvCxnSpPr>
          <p:nvPr/>
        </p:nvCxnSpPr>
        <p:spPr>
          <a:xfrm flipV="1">
            <a:off x="3000375" y="3428365"/>
            <a:ext cx="14630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912110" y="2988945"/>
            <a:ext cx="1914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User Detail</a:t>
            </a:r>
            <a:endParaRPr lang="en-US" sz="1600" b="1"/>
          </a:p>
        </p:txBody>
      </p:sp>
      <p:cxnSp>
        <p:nvCxnSpPr>
          <p:cNvPr id="18" name="Straight Arrow Connector 17"/>
          <p:cNvCxnSpPr>
            <a:stCxn id="10" idx="6"/>
            <a:endCxn id="7" idx="1"/>
          </p:cNvCxnSpPr>
          <p:nvPr/>
        </p:nvCxnSpPr>
        <p:spPr>
          <a:xfrm>
            <a:off x="7515225" y="3428365"/>
            <a:ext cx="16383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5"/>
          </p:cNvCxnSpPr>
          <p:nvPr/>
        </p:nvCxnSpPr>
        <p:spPr>
          <a:xfrm flipH="1" flipV="1">
            <a:off x="7068185" y="4434840"/>
            <a:ext cx="206946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515225" y="2988945"/>
            <a:ext cx="1914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Customer Detail</a:t>
            </a:r>
            <a:endParaRPr lang="en-US" sz="1600" b="1"/>
          </a:p>
        </p:txBody>
      </p:sp>
      <p:sp>
        <p:nvSpPr>
          <p:cNvPr id="21" name="Text Box 20"/>
          <p:cNvSpPr txBox="1"/>
          <p:nvPr/>
        </p:nvSpPr>
        <p:spPr>
          <a:xfrm>
            <a:off x="7239000" y="4434840"/>
            <a:ext cx="1914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Confirm order</a:t>
            </a:r>
            <a:endParaRPr lang="en-US" sz="1600" b="1"/>
          </a:p>
        </p:txBody>
      </p:sp>
      <p:cxnSp>
        <p:nvCxnSpPr>
          <p:cNvPr id="22" name="Straight Arrow Connector 21"/>
          <p:cNvCxnSpPr>
            <a:endCxn id="10" idx="7"/>
          </p:cNvCxnSpPr>
          <p:nvPr/>
        </p:nvCxnSpPr>
        <p:spPr>
          <a:xfrm flipH="1">
            <a:off x="7068185" y="2413635"/>
            <a:ext cx="206946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7161530" y="2017395"/>
            <a:ext cx="206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Update Products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 DIAGRAM</a:t>
            </a:r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2259330" y="1044575"/>
            <a:ext cx="6969125" cy="518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563485" y="2400300"/>
            <a:ext cx="3493135" cy="518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45820" y="2415540"/>
            <a:ext cx="3399155" cy="518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45820" y="3360420"/>
            <a:ext cx="3399155" cy="518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441700" y="1120140"/>
            <a:ext cx="460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GRAPHIC DESIGN PORTFOLIO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007860" y="2475230"/>
            <a:ext cx="460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43205" y="2491105"/>
            <a:ext cx="460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ADMIN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896100" y="3510915"/>
            <a:ext cx="460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REGISTER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43205" y="3435985"/>
            <a:ext cx="460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63485" y="3435350"/>
            <a:ext cx="3493135" cy="51879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974340" y="4531360"/>
            <a:ext cx="1873250" cy="8178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069455" y="4531360"/>
            <a:ext cx="1873250" cy="8178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9183370" y="4531360"/>
            <a:ext cx="1873250" cy="8178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845820" y="4531360"/>
            <a:ext cx="1873250" cy="8178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756920" y="4756150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manage activities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974340" y="4756150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price list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80555" y="4756150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view producs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095105" y="4756150"/>
            <a:ext cx="205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buy products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542540" y="1972945"/>
            <a:ext cx="676465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</p:cNvCxnSpPr>
          <p:nvPr/>
        </p:nvCxnSpPr>
        <p:spPr>
          <a:xfrm flipH="1">
            <a:off x="5735955" y="1563370"/>
            <a:ext cx="825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>
            <a:off x="2542540" y="2019935"/>
            <a:ext cx="3175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9307195" y="1988820"/>
            <a:ext cx="3175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9365" y="2912110"/>
            <a:ext cx="3175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3" idx="0"/>
          </p:cNvCxnSpPr>
          <p:nvPr/>
        </p:nvCxnSpPr>
        <p:spPr>
          <a:xfrm>
            <a:off x="1781810" y="3914140"/>
            <a:ext cx="635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0"/>
          </p:cNvCxnSpPr>
          <p:nvPr/>
        </p:nvCxnSpPr>
        <p:spPr>
          <a:xfrm>
            <a:off x="3910965" y="3876675"/>
            <a:ext cx="0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0119995" y="3955415"/>
            <a:ext cx="508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>
            <a:off x="8001000" y="4002405"/>
            <a:ext cx="5080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2"/>
          </p:cNvCxnSpPr>
          <p:nvPr/>
        </p:nvCxnSpPr>
        <p:spPr>
          <a:xfrm flipH="1">
            <a:off x="9307195" y="2919095"/>
            <a:ext cx="31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ER DIAGRAM</a:t>
            </a:r>
            <a:endParaRPr lang="en-US" altLang="en-IN" dirty="0"/>
          </a:p>
        </p:txBody>
      </p:sp>
      <p:sp>
        <p:nvSpPr>
          <p:cNvPr id="5" name="Rectangles 4"/>
          <p:cNvSpPr/>
          <p:nvPr/>
        </p:nvSpPr>
        <p:spPr>
          <a:xfrm>
            <a:off x="7637780" y="2590800"/>
            <a:ext cx="2329180" cy="67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539365" y="5367655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INVOICE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164080" y="5140325"/>
            <a:ext cx="2407285" cy="8813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92160" y="2745105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PRODUCT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583815" y="2744470"/>
            <a:ext cx="151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132330" y="2512060"/>
            <a:ext cx="2422525" cy="8337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32915" y="1476375"/>
            <a:ext cx="136906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932940" y="1595120"/>
            <a:ext cx="108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u="sng"/>
              <a:t>email_id</a:t>
            </a:r>
            <a:endParaRPr lang="en-US" u="sng"/>
          </a:p>
        </p:txBody>
      </p:sp>
      <p:sp>
        <p:nvSpPr>
          <p:cNvPr id="13" name="Oval 12"/>
          <p:cNvSpPr/>
          <p:nvPr/>
        </p:nvSpPr>
        <p:spPr>
          <a:xfrm>
            <a:off x="3354070" y="1540510"/>
            <a:ext cx="136906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554095" y="165925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dob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06670" y="1476375"/>
            <a:ext cx="132207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0820" y="4582160"/>
            <a:ext cx="136906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347335" y="1595120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ph.no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0185" y="1446530"/>
            <a:ext cx="136906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10210" y="156527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82880" y="4700905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customer id</a:t>
            </a:r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2738120" y="3775710"/>
            <a:ext cx="1210945" cy="10071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021330" y="409511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gets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2100" y="5362575"/>
            <a:ext cx="136906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10820" y="5481320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cart id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37780" y="1421765"/>
            <a:ext cx="132207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7790815" y="1532255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name</a:t>
            </a: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424670" y="1476375"/>
            <a:ext cx="132207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9512935" y="1565275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u="sng"/>
              <a:t>product_id</a:t>
            </a:r>
            <a:endParaRPr lang="en-US" u="sng"/>
          </a:p>
        </p:txBody>
      </p:sp>
      <p:sp>
        <p:nvSpPr>
          <p:cNvPr id="32" name="Diamond 31"/>
          <p:cNvSpPr/>
          <p:nvPr/>
        </p:nvSpPr>
        <p:spPr>
          <a:xfrm>
            <a:off x="5490845" y="2425700"/>
            <a:ext cx="1210945" cy="10071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615305" y="2720340"/>
            <a:ext cx="108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purchase</a:t>
            </a:r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8192135" y="3789680"/>
            <a:ext cx="1210945" cy="100711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8316595" y="4084320"/>
            <a:ext cx="108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maintains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303260" y="5302250"/>
            <a:ext cx="151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ADMIN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7593965" y="5074920"/>
            <a:ext cx="2407285" cy="8813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593705" y="4582160"/>
            <a:ext cx="132207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0746740" y="4700905"/>
            <a:ext cx="1081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u="sng"/>
              <a:t>mail_id</a:t>
            </a:r>
            <a:endParaRPr lang="en-US" u="sng"/>
          </a:p>
        </p:txBody>
      </p:sp>
      <p:sp>
        <p:nvSpPr>
          <p:cNvPr id="42" name="Oval 41"/>
          <p:cNvSpPr/>
          <p:nvPr/>
        </p:nvSpPr>
        <p:spPr>
          <a:xfrm>
            <a:off x="10546715" y="5415915"/>
            <a:ext cx="1369060" cy="6057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0746740" y="553466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name</a:t>
            </a:r>
            <a:endParaRPr lang="en-US"/>
          </a:p>
        </p:txBody>
      </p:sp>
      <p:cxnSp>
        <p:nvCxnSpPr>
          <p:cNvPr id="44" name="Straight Connector 43"/>
          <p:cNvCxnSpPr>
            <a:stCxn id="19" idx="4"/>
            <a:endCxn id="10" idx="1"/>
          </p:cNvCxnSpPr>
          <p:nvPr/>
        </p:nvCxnSpPr>
        <p:spPr>
          <a:xfrm>
            <a:off x="894715" y="2052320"/>
            <a:ext cx="1237615" cy="87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10" idx="0"/>
          </p:cNvCxnSpPr>
          <p:nvPr/>
        </p:nvCxnSpPr>
        <p:spPr>
          <a:xfrm>
            <a:off x="2417445" y="2082165"/>
            <a:ext cx="92646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4"/>
            <a:endCxn id="10" idx="0"/>
          </p:cNvCxnSpPr>
          <p:nvPr/>
        </p:nvCxnSpPr>
        <p:spPr>
          <a:xfrm flipH="1">
            <a:off x="3343910" y="2146300"/>
            <a:ext cx="69469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343910" y="2093595"/>
            <a:ext cx="2454275" cy="41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1"/>
            <a:endCxn id="10" idx="3"/>
          </p:cNvCxnSpPr>
          <p:nvPr/>
        </p:nvCxnSpPr>
        <p:spPr>
          <a:xfrm flipH="1">
            <a:off x="4554855" y="2929255"/>
            <a:ext cx="935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1"/>
          </p:cNvCxnSpPr>
          <p:nvPr/>
        </p:nvCxnSpPr>
        <p:spPr>
          <a:xfrm flipH="1" flipV="1">
            <a:off x="6679565" y="2901315"/>
            <a:ext cx="958215" cy="2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3"/>
            <a:endCxn id="7" idx="1"/>
          </p:cNvCxnSpPr>
          <p:nvPr/>
        </p:nvCxnSpPr>
        <p:spPr>
          <a:xfrm>
            <a:off x="1607185" y="4885055"/>
            <a:ext cx="556895" cy="6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3"/>
            <a:endCxn id="7" idx="1"/>
          </p:cNvCxnSpPr>
          <p:nvPr/>
        </p:nvCxnSpPr>
        <p:spPr>
          <a:xfrm flipV="1">
            <a:off x="1635125" y="5581015"/>
            <a:ext cx="528955" cy="8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  <a:endCxn id="40" idx="2"/>
          </p:cNvCxnSpPr>
          <p:nvPr/>
        </p:nvCxnSpPr>
        <p:spPr>
          <a:xfrm flipV="1">
            <a:off x="10001250" y="4885055"/>
            <a:ext cx="592455" cy="63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2" idx="2"/>
          </p:cNvCxnSpPr>
          <p:nvPr/>
        </p:nvCxnSpPr>
        <p:spPr>
          <a:xfrm>
            <a:off x="10046335" y="5481320"/>
            <a:ext cx="500380" cy="23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5" idx="0"/>
          </p:cNvCxnSpPr>
          <p:nvPr/>
        </p:nvCxnSpPr>
        <p:spPr>
          <a:xfrm flipH="1">
            <a:off x="8802370" y="2082165"/>
            <a:ext cx="1283335" cy="50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4"/>
            <a:endCxn id="5" idx="0"/>
          </p:cNvCxnSpPr>
          <p:nvPr/>
        </p:nvCxnSpPr>
        <p:spPr>
          <a:xfrm>
            <a:off x="8298815" y="2027555"/>
            <a:ext cx="503555" cy="56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0"/>
            <a:endCxn id="10" idx="2"/>
          </p:cNvCxnSpPr>
          <p:nvPr/>
        </p:nvCxnSpPr>
        <p:spPr>
          <a:xfrm flipV="1">
            <a:off x="3343910" y="3345815"/>
            <a:ext cx="0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0"/>
            <a:endCxn id="22" idx="2"/>
          </p:cNvCxnSpPr>
          <p:nvPr/>
        </p:nvCxnSpPr>
        <p:spPr>
          <a:xfrm flipH="1" flipV="1">
            <a:off x="3343910" y="4782820"/>
            <a:ext cx="24130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0"/>
            <a:endCxn id="5" idx="2"/>
          </p:cNvCxnSpPr>
          <p:nvPr/>
        </p:nvCxnSpPr>
        <p:spPr>
          <a:xfrm flipV="1">
            <a:off x="8797925" y="3267710"/>
            <a:ext cx="4445" cy="52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7" idx="0"/>
            <a:endCxn id="34" idx="2"/>
          </p:cNvCxnSpPr>
          <p:nvPr/>
        </p:nvCxnSpPr>
        <p:spPr>
          <a:xfrm flipV="1">
            <a:off x="8797925" y="4796790"/>
            <a:ext cx="0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09" y="163286"/>
            <a:ext cx="9659295" cy="762000"/>
          </a:xfrm>
        </p:spPr>
        <p:txBody>
          <a:bodyPr/>
          <a:lstStyle/>
          <a:p>
            <a:r>
              <a:rPr lang="en-US" dirty="0" smtClean="0"/>
              <a:t>USECASE DIAGRAM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692910" y="2019935"/>
            <a:ext cx="1164590" cy="10706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2275205" y="3090545"/>
            <a:ext cx="0" cy="157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2275205" y="3090545"/>
            <a:ext cx="660400" cy="69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4"/>
          </p:cNvCxnSpPr>
          <p:nvPr/>
        </p:nvCxnSpPr>
        <p:spPr>
          <a:xfrm flipH="1">
            <a:off x="1677035" y="3090545"/>
            <a:ext cx="598170" cy="659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75205" y="4662805"/>
            <a:ext cx="660400" cy="69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98295" y="4662805"/>
            <a:ext cx="676910" cy="67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90585" y="2019935"/>
            <a:ext cx="1164590" cy="10706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4"/>
          </p:cNvCxnSpPr>
          <p:nvPr/>
        </p:nvCxnSpPr>
        <p:spPr>
          <a:xfrm>
            <a:off x="9072880" y="3090545"/>
            <a:ext cx="0" cy="157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9072880" y="3090545"/>
            <a:ext cx="660400" cy="69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</p:cNvCxnSpPr>
          <p:nvPr/>
        </p:nvCxnSpPr>
        <p:spPr>
          <a:xfrm flipH="1">
            <a:off x="8474710" y="3090545"/>
            <a:ext cx="598170" cy="659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72880" y="4662805"/>
            <a:ext cx="660400" cy="69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395970" y="4662805"/>
            <a:ext cx="676910" cy="67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3651885" y="1076325"/>
            <a:ext cx="3885565" cy="4719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62145" y="1671320"/>
            <a:ext cx="2297430" cy="5041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899025" y="1739265"/>
            <a:ext cx="155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69130" y="2626360"/>
            <a:ext cx="2376805" cy="4883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872355" y="2722245"/>
            <a:ext cx="160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View Products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5160" y="3514725"/>
            <a:ext cx="2399665" cy="5422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819015" y="3637280"/>
            <a:ext cx="177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Buy Products</a:t>
            </a: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70400" y="4367530"/>
            <a:ext cx="2407920" cy="5022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819015" y="441833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Manage Products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48505" y="5080000"/>
            <a:ext cx="2297430" cy="5041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985385" y="5147945"/>
            <a:ext cx="155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Logout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935605" y="2870835"/>
            <a:ext cx="1549400" cy="8801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3" idx="2"/>
          </p:cNvCxnSpPr>
          <p:nvPr/>
        </p:nvCxnSpPr>
        <p:spPr>
          <a:xfrm>
            <a:off x="2904490" y="3750945"/>
            <a:ext cx="1550670" cy="349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6"/>
          </p:cNvCxnSpPr>
          <p:nvPr/>
        </p:nvCxnSpPr>
        <p:spPr>
          <a:xfrm>
            <a:off x="6759575" y="1923415"/>
            <a:ext cx="1713865" cy="17957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</p:cNvCxnSpPr>
          <p:nvPr/>
        </p:nvCxnSpPr>
        <p:spPr>
          <a:xfrm>
            <a:off x="6845935" y="2870835"/>
            <a:ext cx="1642745" cy="8642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</p:cNvCxnSpPr>
          <p:nvPr/>
        </p:nvCxnSpPr>
        <p:spPr>
          <a:xfrm flipV="1">
            <a:off x="6878320" y="3735070"/>
            <a:ext cx="1610360" cy="8839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6"/>
          </p:cNvCxnSpPr>
          <p:nvPr/>
        </p:nvCxnSpPr>
        <p:spPr>
          <a:xfrm flipV="1">
            <a:off x="6845935" y="3766185"/>
            <a:ext cx="1642745" cy="1565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1356995" y="5780405"/>
            <a:ext cx="183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8154670" y="5765800"/>
            <a:ext cx="183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ADMIN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94" y="334101"/>
            <a:ext cx="9659295" cy="762000"/>
          </a:xfrm>
        </p:spPr>
        <p:txBody>
          <a:bodyPr/>
          <a:p>
            <a:r>
              <a:rPr lang="en-US"/>
              <a:t>DATABASE DESIGN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9905" y="1351915"/>
            <a:ext cx="1553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ADMIN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1442720" y="2006600"/>
            <a:ext cx="6762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Table Name :  </a:t>
            </a:r>
            <a:r>
              <a:rPr lang="en-US" sz="1600"/>
              <a:t>Admin</a:t>
            </a:r>
            <a:endParaRPr lang="en-US" sz="1600" b="1"/>
          </a:p>
          <a:p>
            <a:r>
              <a:rPr lang="en-US" sz="1600" b="1"/>
              <a:t>Primary key:  </a:t>
            </a:r>
            <a:r>
              <a:rPr lang="en-US" sz="1600"/>
              <a:t>Email-Id</a:t>
            </a:r>
            <a:endParaRPr lang="en-US" sz="1600" b="1"/>
          </a:p>
          <a:p>
            <a:r>
              <a:rPr lang="en-US" sz="1600" b="1"/>
              <a:t>Description :  </a:t>
            </a:r>
            <a:r>
              <a:rPr lang="en-US" sz="1600"/>
              <a:t>This table is store the admin login details.</a:t>
            </a:r>
            <a:endParaRPr lang="en-US" sz="1600" b="1">
              <a:sym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548765" y="3091815"/>
          <a:ext cx="939165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1565275"/>
                <a:gridCol w="1565275"/>
                <a:gridCol w="1565275"/>
                <a:gridCol w="1565275"/>
                <a:gridCol w="1565275"/>
              </a:tblGrid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S.No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Field Name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Field Type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Size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Constraints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Description</a:t>
                      </a:r>
                      <a:endParaRPr lang="en-US" sz="1800" b="1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1.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email_id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varchar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30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Primary Key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Admin id</a:t>
                      </a:r>
                      <a:endParaRPr lang="en-US" sz="1800" b="0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2.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Password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varchar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24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Not null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Password</a:t>
                      </a:r>
                      <a:endParaRPr 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CLOUD COMPUTING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509905" y="1351915"/>
            <a:ext cx="1553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USER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1442720" y="1750695"/>
            <a:ext cx="6762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Table Name :  User</a:t>
            </a:r>
            <a:endParaRPr lang="en-US" sz="1600" b="1"/>
          </a:p>
          <a:p>
            <a:r>
              <a:rPr lang="en-US" sz="1600" b="1"/>
              <a:t>Primary key:  </a:t>
            </a:r>
            <a:r>
              <a:rPr lang="en-US" sz="1600"/>
              <a:t>Email-Id</a:t>
            </a:r>
            <a:endParaRPr lang="en-US" sz="1600" b="1"/>
          </a:p>
          <a:p>
            <a:r>
              <a:rPr lang="en-US" sz="1600" b="1"/>
              <a:t>Description :  </a:t>
            </a:r>
            <a:r>
              <a:rPr lang="en-US" sz="1600"/>
              <a:t>This table is store the user login details.</a:t>
            </a:r>
            <a:endParaRPr lang="en-US" sz="1600" b="1">
              <a:sym typeface="+mn-ea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507002" y="2794181"/>
          <a:ext cx="1117854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90"/>
                <a:gridCol w="1863090"/>
                <a:gridCol w="1863090"/>
                <a:gridCol w="1863090"/>
                <a:gridCol w="1863090"/>
                <a:gridCol w="1863090"/>
              </a:tblGrid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S.No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Field Name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Field Type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Size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Constraints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Description</a:t>
                      </a:r>
                      <a:endParaRPr lang="en-US" sz="1800" b="1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1.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email-id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varchar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30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Primary Key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User id</a:t>
                      </a:r>
                      <a:endParaRPr lang="en-US" sz="1800" b="0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2.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password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varchar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24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Not null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Password</a:t>
                      </a:r>
                      <a:endParaRPr lang="en-US" sz="1800" b="0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3.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name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varchar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20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Not Null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User name</a:t>
                      </a:r>
                      <a:endParaRPr 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09905" y="1351915"/>
            <a:ext cx="1553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PRODUCT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1442720" y="2006600"/>
            <a:ext cx="6762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Table Name :  </a:t>
            </a:r>
            <a:r>
              <a:rPr lang="en-US" sz="1600"/>
              <a:t>Cart</a:t>
            </a:r>
            <a:endParaRPr lang="en-US" sz="1600" b="1"/>
          </a:p>
          <a:p>
            <a:r>
              <a:rPr lang="en-US" sz="1600" b="1"/>
              <a:t>Primary key:  </a:t>
            </a:r>
            <a:r>
              <a:rPr lang="en-US" sz="1600"/>
              <a:t>Id</a:t>
            </a:r>
            <a:endParaRPr lang="en-US" sz="1600" b="1"/>
          </a:p>
          <a:p>
            <a:r>
              <a:rPr lang="en-US" sz="1600" b="1"/>
              <a:t>Description :  </a:t>
            </a:r>
            <a:r>
              <a:rPr lang="en-US" sz="1600"/>
              <a:t>This table is store the product details.</a:t>
            </a:r>
            <a:endParaRPr lang="en-US" sz="1600" b="1">
              <a:sym typeface="+mn-ea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509724" y="3234781"/>
          <a:ext cx="10515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S.No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Field Name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Field Type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Size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Constraints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Description</a:t>
                      </a:r>
                      <a:endParaRPr lang="en-US" sz="1800" b="1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1.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product_id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int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20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Primary Key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product id</a:t>
                      </a:r>
                      <a:endParaRPr lang="en-US" sz="1800" b="0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1"/>
                        <a:t>2.</a:t>
                      </a:r>
                      <a:endParaRPr lang="en-US" sz="18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name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varchar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15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Not null</a:t>
                      </a:r>
                      <a:endParaRPr lang="en-US" sz="18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b="0"/>
                        <a:t>user name</a:t>
                      </a:r>
                      <a:endParaRPr lang="en-US" sz="1800" b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WPS Presentation</Application>
  <PresentationFormat>Widescreen</PresentationFormat>
  <Paragraphs>265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Times New Roman</vt:lpstr>
      <vt:lpstr>1_Office Theme</vt:lpstr>
      <vt:lpstr>PowerPoint 演示文稿</vt:lpstr>
      <vt:lpstr>DATAFLOW DIAGRAM</vt:lpstr>
      <vt:lpstr>PowerPoint 演示文稿</vt:lpstr>
      <vt:lpstr>SYSTEM FLOW DIAGRAM</vt:lpstr>
      <vt:lpstr>ER DIAGRAM</vt:lpstr>
      <vt:lpstr>USECASE DIAGRAM</vt:lpstr>
      <vt:lpstr>DATABASE DESIGN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S</dc:creator>
  <cp:lastModifiedBy>My</cp:lastModifiedBy>
  <cp:revision>61</cp:revision>
  <dcterms:created xsi:type="dcterms:W3CDTF">2022-06-10T05:57:00Z</dcterms:created>
  <dcterms:modified xsi:type="dcterms:W3CDTF">2022-07-20T07:12:23Z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91890D7B40E941109453093F38A7972D</vt:lpwstr>
  </property>
  <property fmtid="{D5CDD505-2E9C-101B-9397-08002B2CF9AE}" pid="3" name="KSOProductBuildVer">
    <vt:lpwstr>1033-11.2.0.11191</vt:lpwstr>
  </property>
</Properties>
</file>