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3"/>
    <p:sldId id="287" r:id="rId4"/>
    <p:sldId id="289" r:id="rId5"/>
    <p:sldId id="288" r:id="rId6"/>
    <p:sldId id="290" r:id="rId7"/>
    <p:sldId id="291" r:id="rId8"/>
    <p:sldId id="292" r:id="rId9"/>
    <p:sldId id="293" r:id="rId10"/>
    <p:sldId id="294" r:id="rId11"/>
    <p:sldId id="295" r:id="rId12"/>
    <p:sldId id="296" r:id="rId13"/>
    <p:sldId id="297" r:id="rId14"/>
    <p:sldId id="298" r:id="rId15"/>
    <p:sldId id="299" r:id="rId16"/>
    <p:sldId id="300"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4"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1048595" name="Subtitle 2"/>
          <p:cNvSpPr>
            <a:spLocks noGrp="1"/>
          </p:cNvSpPr>
          <p:nvPr>
            <p:ph type="subTitle" idx="1"/>
          </p:nvPr>
        </p:nvSpPr>
        <p:spPr>
          <a:xfrm>
            <a:off x="1524000" y="3602038"/>
            <a:ext cx="9144000" cy="1655762"/>
          </a:xfrm>
        </p:spPr>
        <p:txBody>
          <a:bodyPr/>
          <a:lstStyle>
            <a:lvl1pPr marL="0" indent="0" algn="ctr">
              <a:buNone/>
              <a:defRPr sz="2430"/>
            </a:lvl1pPr>
            <a:lvl2pPr marL="457200" indent="0" algn="ctr">
              <a:buNone/>
              <a:defRPr sz="2000"/>
            </a:lvl2pPr>
            <a:lvl3pPr marL="914400" indent="0" algn="ctr">
              <a:buNone/>
              <a:defRPr sz="1785"/>
            </a:lvl3pPr>
            <a:lvl4pPr marL="1370965" indent="0" algn="ctr">
              <a:buNone/>
              <a:defRPr sz="1570"/>
            </a:lvl4pPr>
            <a:lvl5pPr marL="1828165" indent="0" algn="ctr">
              <a:buNone/>
              <a:defRPr sz="1570"/>
            </a:lvl5pPr>
            <a:lvl6pPr marL="2285365" indent="0" algn="ctr">
              <a:buNone/>
              <a:defRPr sz="1570"/>
            </a:lvl6pPr>
            <a:lvl7pPr marL="2742565" indent="0" algn="ctr">
              <a:buNone/>
              <a:defRPr sz="1570"/>
            </a:lvl7pPr>
            <a:lvl8pPr marL="3199130" indent="0" algn="ctr">
              <a:buNone/>
              <a:defRPr sz="1570"/>
            </a:lvl8pPr>
            <a:lvl9pPr marL="3656330" indent="0" algn="ctr">
              <a:buNone/>
              <a:defRPr sz="1570"/>
            </a:lvl9pPr>
          </a:lstStyle>
          <a:p>
            <a:r>
              <a:rPr lang="en-US"/>
              <a:t>Click to edit Master subtitle style</a:t>
            </a:r>
            <a:endParaRPr lang="en-US"/>
          </a:p>
        </p:txBody>
      </p:sp>
      <p:sp>
        <p:nvSpPr>
          <p:cNvPr id="1048596" name="Date Placeholder 3"/>
          <p:cNvSpPr>
            <a:spLocks noGrp="1"/>
          </p:cNvSpPr>
          <p:nvPr>
            <p:ph type="dt" sz="half" idx="10"/>
          </p:nvPr>
        </p:nvSpPr>
        <p:spPr>
          <a:xfrm>
            <a:off x="838201" y="6526927"/>
            <a:ext cx="2743200" cy="257617"/>
          </a:xfrm>
          <a:prstGeom prst="rect">
            <a:avLst/>
          </a:prstGeom>
        </p:spPr>
        <p:txBody>
          <a:bodyPr lIns="91406" tIns="45703" rIns="91406" bIns="45703"/>
          <a:lstStyle/>
          <a:p>
            <a:endParaRPr lang="en-US" dirty="0"/>
          </a:p>
        </p:txBody>
      </p:sp>
      <p:sp>
        <p:nvSpPr>
          <p:cNvPr id="1048597" name="Footer Placeholder 4"/>
          <p:cNvSpPr>
            <a:spLocks noGrp="1"/>
          </p:cNvSpPr>
          <p:nvPr>
            <p:ph type="ftr" sz="quarter" idx="11"/>
          </p:nvPr>
        </p:nvSpPr>
        <p:spPr>
          <a:xfrm>
            <a:off x="4038603" y="6526927"/>
            <a:ext cx="4114800" cy="257617"/>
          </a:xfrm>
          <a:prstGeom prst="rect">
            <a:avLst/>
          </a:prstGeom>
        </p:spPr>
        <p:txBody>
          <a:bodyPr lIns="91406" tIns="45703" rIns="91406" bIns="45703"/>
          <a:lstStyle/>
          <a:p>
            <a:r>
              <a:rPr lang="en-US"/>
              <a:t>CLOUD COMPUTING</a:t>
            </a:r>
            <a:endParaRPr lang="en-US" dirty="0"/>
          </a:p>
        </p:txBody>
      </p:sp>
      <p:sp>
        <p:nvSpPr>
          <p:cNvPr id="1048598" name="Slide Number Placeholder 5"/>
          <p:cNvSpPr>
            <a:spLocks noGrp="1"/>
          </p:cNvSpPr>
          <p:nvPr>
            <p:ph type="sldNum" sz="quarter" idx="12"/>
          </p:nvPr>
        </p:nvSpPr>
        <p:spPr>
          <a:xfrm>
            <a:off x="4426857" y="6422571"/>
            <a:ext cx="2996950" cy="435429"/>
          </a:xfrm>
          <a:prstGeom prst="rect">
            <a:avLst/>
          </a:prstGeom>
        </p:spPr>
        <p:txBody>
          <a:bodyPr/>
          <a:lstStyle/>
          <a:p>
            <a:fld id="{4CB832D3-12C1-4308-A414-DA2EE2CCB6B7}"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0" name="Title 1"/>
          <p:cNvSpPr>
            <a:spLocks noGrp="1"/>
          </p:cNvSpPr>
          <p:nvPr>
            <p:ph type="title"/>
          </p:nvPr>
        </p:nvSpPr>
        <p:spPr>
          <a:xfrm>
            <a:off x="210419" y="163286"/>
            <a:ext cx="9659295" cy="762000"/>
          </a:xfrm>
        </p:spPr>
        <p:txBody>
          <a:bodyPr/>
          <a:lstStyle/>
          <a:p>
            <a:r>
              <a:rPr lang="en-US" dirty="0"/>
              <a:t>Click to edit Master title style</a:t>
            </a:r>
            <a:endParaRPr lang="en-US" dirty="0"/>
          </a:p>
        </p:txBody>
      </p:sp>
      <p:sp>
        <p:nvSpPr>
          <p:cNvPr id="1048581" name="Content Placeholder 2"/>
          <p:cNvSpPr>
            <a:spLocks noGrp="1"/>
          </p:cNvSpPr>
          <p:nvPr>
            <p:ph idx="1"/>
          </p:nvPr>
        </p:nvSpPr>
        <p:spPr>
          <a:xfrm>
            <a:off x="362857" y="1088571"/>
            <a:ext cx="111760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82" name="Footer Placeholder 5"/>
          <p:cNvSpPr>
            <a:spLocks noGrp="1"/>
          </p:cNvSpPr>
          <p:nvPr>
            <p:ph type="ftr" sz="quarter" idx="11"/>
          </p:nvPr>
        </p:nvSpPr>
        <p:spPr>
          <a:xfrm>
            <a:off x="3846286" y="6492875"/>
            <a:ext cx="3861405" cy="365125"/>
          </a:xfrm>
        </p:spPr>
        <p:txBody>
          <a:bodyPr/>
          <a:lstStyle/>
          <a:p>
            <a:r>
              <a:rPr lang="en-US"/>
              <a:t>CLOUD COMPUTING</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a:t>Click to edit Master title style</a:t>
            </a:r>
            <a:endParaRPr lang="en-US"/>
          </a:p>
        </p:txBody>
      </p:sp>
      <p:sp>
        <p:nvSpPr>
          <p:cNvPr id="1048600" name="Content Placeholder 2"/>
          <p:cNvSpPr>
            <a:spLocks noGrp="1"/>
          </p:cNvSpPr>
          <p:nvPr>
            <p:ph sz="half" idx="1"/>
          </p:nvPr>
        </p:nvSpPr>
        <p:spPr>
          <a:xfrm>
            <a:off x="838201"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1" name="Content Placeholder 3"/>
          <p:cNvSpPr>
            <a:spLocks noGrp="1"/>
          </p:cNvSpPr>
          <p:nvPr>
            <p:ph sz="half" idx="2"/>
          </p:nvPr>
        </p:nvSpPr>
        <p:spPr>
          <a:xfrm>
            <a:off x="6172201"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2" name="Date Placeholder 4"/>
          <p:cNvSpPr>
            <a:spLocks noGrp="1"/>
          </p:cNvSpPr>
          <p:nvPr>
            <p:ph type="dt" sz="half" idx="10"/>
          </p:nvPr>
        </p:nvSpPr>
        <p:spPr>
          <a:xfrm>
            <a:off x="838201" y="6526927"/>
            <a:ext cx="2743200" cy="257617"/>
          </a:xfrm>
          <a:prstGeom prst="rect">
            <a:avLst/>
          </a:prstGeom>
        </p:spPr>
        <p:txBody>
          <a:bodyPr lIns="91406" tIns="45703" rIns="91406" bIns="45703"/>
          <a:lstStyle/>
          <a:p>
            <a:endParaRPr lang="en-US" dirty="0"/>
          </a:p>
        </p:txBody>
      </p:sp>
      <p:sp>
        <p:nvSpPr>
          <p:cNvPr id="1048603" name="Footer Placeholder 5"/>
          <p:cNvSpPr>
            <a:spLocks noGrp="1"/>
          </p:cNvSpPr>
          <p:nvPr>
            <p:ph type="ftr" sz="quarter" idx="11"/>
          </p:nvPr>
        </p:nvSpPr>
        <p:spPr>
          <a:xfrm>
            <a:off x="4038603" y="6526927"/>
            <a:ext cx="4114800" cy="257617"/>
          </a:xfrm>
          <a:prstGeom prst="rect">
            <a:avLst/>
          </a:prstGeom>
        </p:spPr>
        <p:txBody>
          <a:bodyPr lIns="91406" tIns="45703" rIns="91406" bIns="45703"/>
          <a:lstStyle/>
          <a:p>
            <a:r>
              <a:rPr lang="en-US"/>
              <a:t>CLOUD COMPUTING</a:t>
            </a:r>
            <a:endParaRPr lang="en-US" dirty="0"/>
          </a:p>
        </p:txBody>
      </p:sp>
      <p:sp>
        <p:nvSpPr>
          <p:cNvPr id="1048604" name="Slide Number Placeholder 6"/>
          <p:cNvSpPr>
            <a:spLocks noGrp="1"/>
          </p:cNvSpPr>
          <p:nvPr>
            <p:ph type="sldNum" sz="quarter" idx="12"/>
          </p:nvPr>
        </p:nvSpPr>
        <p:spPr>
          <a:xfrm>
            <a:off x="4426857" y="6422571"/>
            <a:ext cx="2996950" cy="435429"/>
          </a:xfrm>
          <a:prstGeom prst="rect">
            <a:avLst/>
          </a:prstGeom>
        </p:spPr>
        <p:txBody>
          <a:bodyPr/>
          <a:lstStyle/>
          <a:p>
            <a:fld id="{4CB832D3-12C1-4308-A414-DA2EE2CCB6B7}"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endParaRPr lang="en-US"/>
          </a:p>
        </p:txBody>
      </p:sp>
      <p:sp>
        <p:nvSpPr>
          <p:cNvPr id="1048591" name="Slide Number Placeholder 4"/>
          <p:cNvSpPr>
            <a:spLocks noGrp="1"/>
          </p:cNvSpPr>
          <p:nvPr>
            <p:ph type="sldNum" sz="quarter" idx="12"/>
          </p:nvPr>
        </p:nvSpPr>
        <p:spPr>
          <a:xfrm>
            <a:off x="4426857" y="6422571"/>
            <a:ext cx="2996950" cy="435429"/>
          </a:xfrm>
          <a:prstGeom prst="rect">
            <a:avLst/>
          </a:prstGeom>
        </p:spPr>
        <p:txBody>
          <a:bodyPr/>
          <a:lstStyle/>
          <a:p>
            <a:fld id="{4CB832D3-12C1-4308-A414-DA2EE2CCB6B7}"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48605"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6" name="Title 6"/>
          <p:cNvSpPr>
            <a:spLocks noGrp="1"/>
          </p:cNvSpPr>
          <p:nvPr>
            <p:ph type="title"/>
          </p:nvPr>
        </p:nvSpPr>
        <p:spPr/>
        <p:txBody>
          <a:bodyPr/>
          <a:lstStyle/>
          <a:p>
            <a:r>
              <a:rPr lang="en-US"/>
              <a:t>Click to edit Master title style</a:t>
            </a:r>
            <a:endParaRPr lang="en-US"/>
          </a:p>
        </p:txBody>
      </p:sp>
      <p:sp>
        <p:nvSpPr>
          <p:cNvPr id="1048607" name="Date Placeholder 10"/>
          <p:cNvSpPr>
            <a:spLocks noGrp="1"/>
          </p:cNvSpPr>
          <p:nvPr>
            <p:ph type="dt" sz="half" idx="10"/>
          </p:nvPr>
        </p:nvSpPr>
        <p:spPr>
          <a:xfrm>
            <a:off x="838201" y="6526934"/>
            <a:ext cx="2743200" cy="257617"/>
          </a:xfrm>
          <a:prstGeom prst="rect">
            <a:avLst/>
          </a:prstGeom>
        </p:spPr>
        <p:txBody>
          <a:bodyPr/>
          <a:lstStyle/>
          <a:p>
            <a:endParaRPr lang="en-US" dirty="0"/>
          </a:p>
        </p:txBody>
      </p:sp>
      <p:sp>
        <p:nvSpPr>
          <p:cNvPr id="1048608" name="Footer Placeholder 11"/>
          <p:cNvSpPr>
            <a:spLocks noGrp="1"/>
          </p:cNvSpPr>
          <p:nvPr>
            <p:ph type="ftr" sz="quarter" idx="11"/>
          </p:nvPr>
        </p:nvSpPr>
        <p:spPr>
          <a:xfrm>
            <a:off x="4038607" y="6526934"/>
            <a:ext cx="4114800" cy="257617"/>
          </a:xfrm>
          <a:prstGeom prst="rect">
            <a:avLst/>
          </a:prstGeom>
        </p:spPr>
        <p:txBody>
          <a:bodyPr/>
          <a:lstStyle/>
          <a:p>
            <a:r>
              <a:rPr lang="en-US"/>
              <a:t>CLOUD COMPUTING</a:t>
            </a:r>
            <a:endParaRPr lang="en-US" dirty="0"/>
          </a:p>
        </p:txBody>
      </p:sp>
      <p:sp>
        <p:nvSpPr>
          <p:cNvPr id="1048609" name="Slide Number Placeholder 12"/>
          <p:cNvSpPr>
            <a:spLocks noGrp="1"/>
          </p:cNvSpPr>
          <p:nvPr>
            <p:ph type="sldNum" sz="quarter" idx="12"/>
          </p:nvPr>
        </p:nvSpPr>
        <p:spPr>
          <a:xfrm>
            <a:off x="4426857" y="6422571"/>
            <a:ext cx="2996950" cy="435429"/>
          </a:xfrm>
          <a:prstGeom prst="rect">
            <a:avLst/>
          </a:prstGeom>
        </p:spPr>
        <p:txBody>
          <a:bodyPr/>
          <a:lstStyle/>
          <a:p>
            <a:fld id="{4CB832D3-12C1-4308-A414-DA2EE2CCB6B7}"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1.GIF"/><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15"/>
          <p:cNvSpPr/>
          <p:nvPr userDrawn="1"/>
        </p:nvSpPr>
        <p:spPr>
          <a:xfrm>
            <a:off x="-21021" y="6337734"/>
            <a:ext cx="12213021" cy="520266"/>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5" rIns="91407" bIns="45705" rtlCol="0" anchor="ctr"/>
          <a:lstStyle/>
          <a:p>
            <a:pPr algn="ctr"/>
            <a:endParaRPr lang="en-US" sz="1285" dirty="0"/>
          </a:p>
        </p:txBody>
      </p:sp>
      <p:sp>
        <p:nvSpPr>
          <p:cNvPr id="1048577" name="Title Placeholder 1"/>
          <p:cNvSpPr>
            <a:spLocks noGrp="1"/>
          </p:cNvSpPr>
          <p:nvPr>
            <p:ph type="title"/>
          </p:nvPr>
        </p:nvSpPr>
        <p:spPr>
          <a:xfrm>
            <a:off x="210419" y="163286"/>
            <a:ext cx="9659295" cy="880347"/>
          </a:xfrm>
          <a:prstGeom prst="rect">
            <a:avLst/>
          </a:prstGeom>
        </p:spPr>
        <p:txBody>
          <a:bodyPr vert="horz" lIns="127970" tIns="63987" rIns="127970" bIns="63987" rtlCol="0" anchor="ctr">
            <a:normAutofit/>
          </a:bodyPr>
          <a:lstStyle/>
          <a:p>
            <a:r>
              <a:rPr lang="en-US" dirty="0"/>
              <a:t>Click to edit Master title style</a:t>
            </a:r>
            <a:endParaRPr lang="en-US" dirty="0"/>
          </a:p>
        </p:txBody>
      </p:sp>
      <p:sp>
        <p:nvSpPr>
          <p:cNvPr id="1048578" name="Text Placeholder 2"/>
          <p:cNvSpPr>
            <a:spLocks noGrp="1"/>
          </p:cNvSpPr>
          <p:nvPr>
            <p:ph type="body" idx="1"/>
          </p:nvPr>
        </p:nvSpPr>
        <p:spPr>
          <a:xfrm>
            <a:off x="587829" y="1306286"/>
            <a:ext cx="10515600" cy="4572000"/>
          </a:xfrm>
          <a:prstGeom prst="rect">
            <a:avLst/>
          </a:prstGeom>
        </p:spPr>
        <p:txBody>
          <a:bodyPr vert="horz" lIns="127970" tIns="63987" rIns="127970" bIns="63987"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3145728" name="Straight Connector 8"/>
          <p:cNvCxnSpPr/>
          <p:nvPr/>
        </p:nvCxnSpPr>
        <p:spPr>
          <a:xfrm>
            <a:off x="-21021" y="6463862"/>
            <a:ext cx="12213021"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097152" name="Picture 2" descr="NIA Educational Institutions"/>
          <p:cNvPicPr>
            <a:picLocks noChangeAspect="1" noChangeArrowheads="1"/>
          </p:cNvPicPr>
          <p:nvPr/>
        </p:nvPicPr>
        <p:blipFill>
          <a:blip r:embed="rId6"/>
          <a:srcRect/>
          <a:stretch>
            <a:fillRect/>
          </a:stretch>
        </p:blipFill>
        <p:spPr bwMode="auto">
          <a:xfrm>
            <a:off x="10726019" y="6313715"/>
            <a:ext cx="1465981" cy="544285"/>
          </a:xfrm>
          <a:prstGeom prst="rect">
            <a:avLst/>
          </a:prstGeom>
          <a:noFill/>
        </p:spPr>
      </p:pic>
      <p:sp>
        <p:nvSpPr>
          <p:cNvPr id="1048579" name="Footer Placeholder 9"/>
          <p:cNvSpPr>
            <a:spLocks noGrp="1"/>
          </p:cNvSpPr>
          <p:nvPr>
            <p:ph type="ftr" sz="quarter" idx="3"/>
          </p:nvPr>
        </p:nvSpPr>
        <p:spPr>
          <a:xfrm>
            <a:off x="4136572" y="6492875"/>
            <a:ext cx="3861405" cy="365125"/>
          </a:xfrm>
          <a:prstGeom prst="rect">
            <a:avLst/>
          </a:prstGeom>
        </p:spPr>
        <p:txBody>
          <a:bodyPr vert="horz" lIns="91440" tIns="45720" rIns="91440" bIns="45720" rtlCol="0" anchor="ctr"/>
          <a:lstStyle>
            <a:lvl1pPr algn="ctr">
              <a:defRPr sz="1145">
                <a:solidFill>
                  <a:schemeClr val="bg1"/>
                </a:solidFill>
              </a:defRPr>
            </a:lvl1pPr>
          </a:lstStyle>
          <a:p>
            <a:r>
              <a:rPr lang="en-US"/>
              <a:t>CLOUD COMPUTING</a:t>
            </a:r>
            <a:endParaRPr lang="en-US" dirty="0"/>
          </a:p>
        </p:txBody>
      </p:sp>
      <p:pic>
        <p:nvPicPr>
          <p:cNvPr id="2097153" name="Picture 2"/>
          <p:cNvPicPr>
            <a:picLocks noChangeAspect="1" noChangeArrowheads="1"/>
          </p:cNvPicPr>
          <p:nvPr userDrawn="1"/>
        </p:nvPicPr>
        <p:blipFill>
          <a:blip r:embed="rId7" cstate="print"/>
          <a:srcRect/>
          <a:stretch>
            <a:fillRect/>
          </a:stretch>
        </p:blipFill>
        <p:spPr bwMode="auto">
          <a:xfrm>
            <a:off x="10740571" y="0"/>
            <a:ext cx="1451429" cy="544286"/>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dt="0"/>
  <p:txStyles>
    <p:titleStyle>
      <a:lvl1pPr algn="l" defTabSz="914400" rtl="0" eaLnBrk="1" latinLnBrk="0" hangingPunct="1">
        <a:lnSpc>
          <a:spcPct val="90000"/>
        </a:lnSpc>
        <a:spcBef>
          <a:spcPct val="0"/>
        </a:spcBef>
        <a:buNone/>
        <a:defRPr sz="3000" b="1" kern="1200">
          <a:solidFill>
            <a:srgbClr val="FF3300"/>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785"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30" kern="1200">
          <a:solidFill>
            <a:schemeClr val="tx1"/>
          </a:solidFill>
          <a:latin typeface="+mn-lt"/>
          <a:ea typeface="+mn-ea"/>
          <a:cs typeface="+mn-cs"/>
        </a:defRPr>
      </a:lvl2pPr>
      <a:lvl3pPr marL="1142365"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120000"/>
        </a:lnSpc>
        <a:spcBef>
          <a:spcPts val="500"/>
        </a:spcBef>
        <a:buFont typeface="Arial" panose="020B0604020202020204" pitchFamily="34" charset="0"/>
        <a:buChar char="•"/>
        <a:defRPr sz="1785" kern="1200">
          <a:solidFill>
            <a:schemeClr val="tx1"/>
          </a:solidFill>
          <a:latin typeface="+mn-lt"/>
          <a:ea typeface="+mn-ea"/>
          <a:cs typeface="+mn-cs"/>
        </a:defRPr>
      </a:lvl4pPr>
      <a:lvl5pPr marL="2056765" indent="-228600" algn="l" defTabSz="914400" rtl="0" eaLnBrk="1" latinLnBrk="0" hangingPunct="1">
        <a:lnSpc>
          <a:spcPct val="120000"/>
        </a:lnSpc>
        <a:spcBef>
          <a:spcPts val="500"/>
        </a:spcBef>
        <a:buFont typeface="Arial" panose="020B0604020202020204" pitchFamily="34" charset="0"/>
        <a:buChar char="•"/>
        <a:defRPr sz="1785"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785" kern="1200">
          <a:solidFill>
            <a:schemeClr val="tx1"/>
          </a:solidFill>
          <a:latin typeface="+mn-lt"/>
          <a:ea typeface="+mn-ea"/>
          <a:cs typeface="+mn-cs"/>
        </a:defRPr>
      </a:lvl6pPr>
      <a:lvl7pPr marL="2970530" indent="-228600" algn="l" defTabSz="914400" rtl="0" eaLnBrk="1" latinLnBrk="0" hangingPunct="1">
        <a:lnSpc>
          <a:spcPct val="90000"/>
        </a:lnSpc>
        <a:spcBef>
          <a:spcPts val="500"/>
        </a:spcBef>
        <a:buFont typeface="Arial" panose="020B0604020202020204" pitchFamily="34" charset="0"/>
        <a:buChar char="•"/>
        <a:defRPr sz="1785"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785"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785" kern="1200">
          <a:solidFill>
            <a:schemeClr val="tx1"/>
          </a:solidFill>
          <a:latin typeface="+mn-lt"/>
          <a:ea typeface="+mn-ea"/>
          <a:cs typeface="+mn-cs"/>
        </a:defRPr>
      </a:lvl9pPr>
    </p:bodyStyle>
    <p:otherStyle>
      <a:defPPr>
        <a:defRPr lang="en-US"/>
      </a:defPPr>
      <a:lvl1pPr marL="0" algn="l" defTabSz="914400" rtl="0" eaLnBrk="1" latinLnBrk="0" hangingPunct="1">
        <a:defRPr sz="1785" kern="1200">
          <a:solidFill>
            <a:schemeClr val="tx1"/>
          </a:solidFill>
          <a:latin typeface="+mn-lt"/>
          <a:ea typeface="+mn-ea"/>
          <a:cs typeface="+mn-cs"/>
        </a:defRPr>
      </a:lvl1pPr>
      <a:lvl2pPr marL="457200" algn="l" defTabSz="914400" rtl="0" eaLnBrk="1" latinLnBrk="0" hangingPunct="1">
        <a:defRPr sz="1785" kern="1200">
          <a:solidFill>
            <a:schemeClr val="tx1"/>
          </a:solidFill>
          <a:latin typeface="+mn-lt"/>
          <a:ea typeface="+mn-ea"/>
          <a:cs typeface="+mn-cs"/>
        </a:defRPr>
      </a:lvl2pPr>
      <a:lvl3pPr marL="914400" algn="l" defTabSz="914400" rtl="0" eaLnBrk="1" latinLnBrk="0" hangingPunct="1">
        <a:defRPr sz="1785" kern="1200">
          <a:solidFill>
            <a:schemeClr val="tx1"/>
          </a:solidFill>
          <a:latin typeface="+mn-lt"/>
          <a:ea typeface="+mn-ea"/>
          <a:cs typeface="+mn-cs"/>
        </a:defRPr>
      </a:lvl3pPr>
      <a:lvl4pPr marL="1370965" algn="l" defTabSz="914400" rtl="0" eaLnBrk="1" latinLnBrk="0" hangingPunct="1">
        <a:defRPr sz="1785" kern="1200">
          <a:solidFill>
            <a:schemeClr val="tx1"/>
          </a:solidFill>
          <a:latin typeface="+mn-lt"/>
          <a:ea typeface="+mn-ea"/>
          <a:cs typeface="+mn-cs"/>
        </a:defRPr>
      </a:lvl4pPr>
      <a:lvl5pPr marL="1828165" algn="l" defTabSz="914400" rtl="0" eaLnBrk="1" latinLnBrk="0" hangingPunct="1">
        <a:defRPr sz="1785" kern="1200">
          <a:solidFill>
            <a:schemeClr val="tx1"/>
          </a:solidFill>
          <a:latin typeface="+mn-lt"/>
          <a:ea typeface="+mn-ea"/>
          <a:cs typeface="+mn-cs"/>
        </a:defRPr>
      </a:lvl5pPr>
      <a:lvl6pPr marL="2285365" algn="l" defTabSz="914400" rtl="0" eaLnBrk="1" latinLnBrk="0" hangingPunct="1">
        <a:defRPr sz="1785" kern="1200">
          <a:solidFill>
            <a:schemeClr val="tx1"/>
          </a:solidFill>
          <a:latin typeface="+mn-lt"/>
          <a:ea typeface="+mn-ea"/>
          <a:cs typeface="+mn-cs"/>
        </a:defRPr>
      </a:lvl6pPr>
      <a:lvl7pPr marL="2742565" algn="l" defTabSz="914400" rtl="0" eaLnBrk="1" latinLnBrk="0" hangingPunct="1">
        <a:defRPr sz="1785" kern="1200">
          <a:solidFill>
            <a:schemeClr val="tx1"/>
          </a:solidFill>
          <a:latin typeface="+mn-lt"/>
          <a:ea typeface="+mn-ea"/>
          <a:cs typeface="+mn-cs"/>
        </a:defRPr>
      </a:lvl7pPr>
      <a:lvl8pPr marL="3199130" algn="l" defTabSz="914400" rtl="0" eaLnBrk="1" latinLnBrk="0" hangingPunct="1">
        <a:defRPr sz="1785" kern="1200">
          <a:solidFill>
            <a:schemeClr val="tx1"/>
          </a:solidFill>
          <a:latin typeface="+mn-lt"/>
          <a:ea typeface="+mn-ea"/>
          <a:cs typeface="+mn-cs"/>
        </a:defRPr>
      </a:lvl8pPr>
      <a:lvl9pPr marL="3656330" algn="l" defTabSz="914400" rtl="0" eaLnBrk="1" latinLnBrk="0" hangingPunct="1">
        <a:defRPr sz="17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3"/>
          <p:cNvPicPr>
            <a:picLocks noChangeAspect="1" noChangeArrowheads="1"/>
          </p:cNvPicPr>
          <p:nvPr/>
        </p:nvPicPr>
        <p:blipFill>
          <a:blip r:embed="rId1"/>
          <a:srcRect/>
          <a:stretch>
            <a:fillRect/>
          </a:stretch>
        </p:blipFill>
        <p:spPr bwMode="auto">
          <a:xfrm>
            <a:off x="9233065" y="0"/>
            <a:ext cx="1434935" cy="544286"/>
          </a:xfrm>
          <a:prstGeom prst="rect">
            <a:avLst/>
          </a:prstGeom>
          <a:noFill/>
          <a:ln w="9525">
            <a:noFill/>
            <a:miter lim="800000"/>
            <a:headEnd/>
            <a:tailEnd/>
          </a:ln>
          <a:effectLst/>
        </p:spPr>
      </p:pic>
      <p:pic>
        <p:nvPicPr>
          <p:cNvPr id="2097155" name="Picture 2" descr="C:\Users\admin\Downloads\MCET Text logo_V17.0.png"/>
          <p:cNvPicPr>
            <a:picLocks noChangeAspect="1" noChangeArrowheads="1"/>
          </p:cNvPicPr>
          <p:nvPr/>
        </p:nvPicPr>
        <p:blipFill>
          <a:blip r:embed="rId2" cstate="print"/>
          <a:srcRect/>
          <a:stretch>
            <a:fillRect/>
          </a:stretch>
        </p:blipFill>
        <p:spPr bwMode="auto">
          <a:xfrm>
            <a:off x="1959429" y="-38637"/>
            <a:ext cx="8490857" cy="1850571"/>
          </a:xfrm>
          <a:prstGeom prst="rect">
            <a:avLst/>
          </a:prstGeom>
          <a:noFill/>
        </p:spPr>
      </p:pic>
      <p:sp>
        <p:nvSpPr>
          <p:cNvPr id="1048583" name="Title 1"/>
          <p:cNvSpPr>
            <a:spLocks noGrp="1"/>
          </p:cNvSpPr>
          <p:nvPr/>
        </p:nvSpPr>
        <p:spPr>
          <a:xfrm>
            <a:off x="1852672" y="2449286"/>
            <a:ext cx="8486657" cy="1959429"/>
          </a:xfrm>
          <a:prstGeom prst="rect">
            <a:avLst/>
          </a:prstGeom>
        </p:spPr>
        <p:txBody>
          <a:bodyPr vert="horz" lIns="91407" tIns="45705" rIns="91407" bIns="45705" rtlCol="0" anchor="ctr">
            <a:normAutofit/>
          </a:bodyPr>
          <a:lstStyle>
            <a:lvl1pPr algn="l" defTabSz="1279525" rtl="0" eaLnBrk="1" latinLnBrk="0" hangingPunct="1">
              <a:lnSpc>
                <a:spcPct val="90000"/>
              </a:lnSpc>
              <a:spcBef>
                <a:spcPct val="0"/>
              </a:spcBef>
              <a:buNone/>
              <a:defRPr sz="4200" b="1" kern="1200">
                <a:solidFill>
                  <a:srgbClr val="FF3300"/>
                </a:solidFill>
                <a:latin typeface="+mj-lt"/>
                <a:ea typeface="+mj-ea"/>
                <a:cs typeface="+mj-cs"/>
              </a:defRPr>
            </a:lvl1pPr>
          </a:lstStyle>
          <a:p>
            <a:pPr algn="ctr" defTabSz="914400">
              <a:lnSpc>
                <a:spcPct val="150000"/>
              </a:lnSpc>
            </a:pPr>
            <a:endParaRPr lang="en-IN" sz="1715" dirty="0">
              <a:solidFill>
                <a:srgbClr val="0000CC"/>
              </a:solidFill>
              <a:latin typeface="Arial" panose="020B0604020202020204"/>
            </a:endParaRPr>
          </a:p>
        </p:txBody>
      </p:sp>
      <p:sp>
        <p:nvSpPr>
          <p:cNvPr id="1048584" name="Content Placeholder 2"/>
          <p:cNvSpPr>
            <a:spLocks noGrp="1"/>
          </p:cNvSpPr>
          <p:nvPr>
            <p:ph idx="1"/>
          </p:nvPr>
        </p:nvSpPr>
        <p:spPr>
          <a:xfrm>
            <a:off x="1665741" y="3240948"/>
            <a:ext cx="8382000" cy="2335534"/>
          </a:xfrm>
        </p:spPr>
        <p:txBody>
          <a:bodyPr>
            <a:normAutofit/>
          </a:bodyPr>
          <a:lstStyle/>
          <a:p>
            <a:pPr marL="0" indent="0" algn="ctr">
              <a:buNone/>
            </a:pPr>
            <a:r>
              <a:rPr lang="en-US" dirty="0" smtClean="0"/>
              <a:t>NAME:PRAVEEN N</a:t>
            </a:r>
            <a:endParaRPr lang="en-US" dirty="0"/>
          </a:p>
          <a:p>
            <a:pPr marL="0" indent="0" algn="ctr">
              <a:buNone/>
            </a:pPr>
            <a:r>
              <a:rPr lang="en-US" altLang="en-US" dirty="0"/>
              <a:t>ROLL </a:t>
            </a:r>
            <a:r>
              <a:rPr lang="en-US" altLang="en-US" dirty="0" smtClean="0"/>
              <a:t>NO:727621MCA061</a:t>
            </a:r>
            <a:endParaRPr lang="zh-CN" altLang="en-US" dirty="0"/>
          </a:p>
          <a:p>
            <a:pPr marL="0" indent="0" algn="ctr">
              <a:buNone/>
            </a:pPr>
            <a:r>
              <a:rPr lang="en-US" altLang="en-US" dirty="0"/>
              <a:t>GUIDE NAME:MRS.G.DEEPA M.E.,</a:t>
            </a:r>
            <a:endParaRPr lang="zh-CN" altLang="en-US" dirty="0"/>
          </a:p>
          <a:p>
            <a:pPr marL="0" indent="0" algn="ctr">
              <a:buNone/>
            </a:pPr>
            <a:endParaRPr lang="zh-CN" altLang="en-US" dirty="0"/>
          </a:p>
        </p:txBody>
      </p:sp>
      <p:sp>
        <p:nvSpPr>
          <p:cNvPr id="1048586" name="TextBox 1048585"/>
          <p:cNvSpPr txBox="1"/>
          <p:nvPr/>
        </p:nvSpPr>
        <p:spPr>
          <a:xfrm>
            <a:off x="2082163" y="2380529"/>
            <a:ext cx="7150902" cy="444096"/>
          </a:xfrm>
          <a:prstGeom prst="rect">
            <a:avLst/>
          </a:prstGeom>
        </p:spPr>
        <p:txBody>
          <a:bodyPr wrap="square" rtlCol="0">
            <a:spAutoFit/>
          </a:bodyPr>
          <a:lstStyle/>
          <a:p>
            <a:pPr algn="ctr" defTabSz="914400"/>
            <a:r>
              <a:rPr lang="en-US" sz="2285" b="1" dirty="0">
                <a:solidFill>
                  <a:srgbClr val="F46D43"/>
                </a:solidFill>
                <a:latin typeface="Times New Roman" panose="02020603050405020304"/>
              </a:rPr>
              <a:t>PROJECT TITLE: GRAPHIC DESIGN PORTFOLIO</a:t>
            </a:r>
            <a:endParaRPr lang="en-IN" sz="2285" b="1" dirty="0">
              <a:solidFill>
                <a:srgbClr val="F46D43"/>
              </a:solidFill>
              <a:latin typeface="Times New Roman" panose="02020603050405020304"/>
            </a:endParaRPr>
          </a:p>
        </p:txBody>
      </p:sp>
      <p:sp>
        <p:nvSpPr>
          <p:cNvPr id="7" name="TextBox 6"/>
          <p:cNvSpPr txBox="1"/>
          <p:nvPr/>
        </p:nvSpPr>
        <p:spPr>
          <a:xfrm>
            <a:off x="2082163" y="1808731"/>
            <a:ext cx="7150902" cy="444096"/>
          </a:xfrm>
          <a:prstGeom prst="rect">
            <a:avLst/>
          </a:prstGeom>
        </p:spPr>
        <p:txBody>
          <a:bodyPr wrap="square" rtlCol="0">
            <a:spAutoFit/>
          </a:bodyPr>
          <a:lstStyle/>
          <a:p>
            <a:pPr algn="ctr" defTabSz="914400"/>
            <a:r>
              <a:rPr lang="en-US" sz="2285" b="1" dirty="0" smtClean="0">
                <a:solidFill>
                  <a:srgbClr val="F46D43"/>
                </a:solidFill>
                <a:latin typeface="Times New Roman" panose="02020603050405020304"/>
              </a:rPr>
              <a:t>MINI PROJECT - II</a:t>
            </a:r>
            <a:endParaRPr lang="en-IN" sz="2285" b="1" dirty="0">
              <a:solidFill>
                <a:srgbClr val="F46D43"/>
              </a:solidFill>
              <a:latin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91490" y="967740"/>
            <a:ext cx="3515995" cy="368300"/>
          </a:xfrm>
          <a:prstGeom prst="rect">
            <a:avLst/>
          </a:prstGeom>
          <a:noFill/>
        </p:spPr>
        <p:txBody>
          <a:bodyPr wrap="square" rtlCol="0">
            <a:spAutoFit/>
          </a:bodyPr>
          <a:p>
            <a:r>
              <a:rPr lang="en-US"/>
              <a:t>DATABASE</a:t>
            </a:r>
            <a:endParaRPr lang="en-US"/>
          </a:p>
        </p:txBody>
      </p:sp>
      <p:pic>
        <p:nvPicPr>
          <p:cNvPr id="40" name="Picture 40" descr="db"/>
          <p:cNvPicPr>
            <a:picLocks noChangeAspect="1"/>
          </p:cNvPicPr>
          <p:nvPr>
            <p:ph idx="1"/>
          </p:nvPr>
        </p:nvPicPr>
        <p:blipFill>
          <a:blip r:embed="rId1"/>
          <a:stretch>
            <a:fillRect/>
          </a:stretch>
        </p:blipFill>
        <p:spPr>
          <a:xfrm>
            <a:off x="967105" y="2307590"/>
            <a:ext cx="9620250" cy="19399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91490" y="520065"/>
            <a:ext cx="3515995" cy="521970"/>
          </a:xfrm>
          <a:prstGeom prst="rect">
            <a:avLst/>
          </a:prstGeom>
          <a:noFill/>
        </p:spPr>
        <p:txBody>
          <a:bodyPr wrap="square" rtlCol="0">
            <a:spAutoFit/>
          </a:bodyPr>
          <a:p>
            <a:r>
              <a:rPr lang="en-US" sz="2800" b="1"/>
              <a:t>TEST CASE</a:t>
            </a:r>
            <a:endParaRPr lang="en-US" sz="2800" b="1"/>
          </a:p>
        </p:txBody>
      </p:sp>
      <p:graphicFrame>
        <p:nvGraphicFramePr>
          <p:cNvPr id="5" name="Content Placeholder 4"/>
          <p:cNvGraphicFramePr/>
          <p:nvPr>
            <p:ph idx="1"/>
          </p:nvPr>
        </p:nvGraphicFramePr>
        <p:xfrm>
          <a:off x="508272" y="1248591"/>
          <a:ext cx="11176000" cy="3879850"/>
        </p:xfrm>
        <a:graphic>
          <a:graphicData uri="http://schemas.openxmlformats.org/drawingml/2006/table">
            <a:tbl>
              <a:tblPr firstRow="1" bandRow="1">
                <a:tableStyleId>{5940675A-B579-460E-94D1-54222C63F5DA}</a:tableStyleId>
              </a:tblPr>
              <a:tblGrid>
                <a:gridCol w="1450340"/>
                <a:gridCol w="1916430"/>
                <a:gridCol w="2106930"/>
                <a:gridCol w="2021840"/>
                <a:gridCol w="2106930"/>
                <a:gridCol w="1573530"/>
              </a:tblGrid>
              <a:tr h="532130">
                <a:tc rowSpan="2">
                  <a:txBody>
                    <a:bodyPr/>
                    <a:p>
                      <a:pPr indent="0" algn="ctr">
                        <a:buNone/>
                      </a:pPr>
                      <a:r>
                        <a:rPr lang="en-US" sz="2400" b="1">
                          <a:solidFill>
                            <a:srgbClr val="000000"/>
                          </a:solidFill>
                          <a:latin typeface="Times New Roman Bold" charset="0"/>
                          <a:cs typeface="Times New Roman Bold" charset="0"/>
                        </a:rPr>
                        <a:t>TESTCASE ID</a:t>
                      </a:r>
                      <a:endParaRPr lang="en-US" sz="2400" b="1">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sz="2400" b="1">
                          <a:solidFill>
                            <a:srgbClr val="000000"/>
                          </a:solidFill>
                          <a:latin typeface="Times New Roman Bold" charset="0"/>
                          <a:cs typeface="Times New Roman Bold" charset="0"/>
                        </a:rPr>
                        <a:t>TEST CASENAME</a:t>
                      </a:r>
                      <a:endParaRPr lang="en-US" sz="2400" b="1">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sz="2400" b="1">
                          <a:solidFill>
                            <a:srgbClr val="000000"/>
                          </a:solidFill>
                          <a:latin typeface="Times New Roman Bold" charset="0"/>
                          <a:cs typeface="Times New Roman Bold" charset="0"/>
                        </a:rPr>
                        <a:t>TEST CASEDESC</a:t>
                      </a:r>
                      <a:endParaRPr lang="en-US" sz="2400" b="1">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2400" b="1">
                          <a:solidFill>
                            <a:srgbClr val="000000"/>
                          </a:solidFill>
                          <a:latin typeface="Times New Roman Bold" charset="0"/>
                          <a:cs typeface="Times New Roman Bold" charset="0"/>
                        </a:rPr>
                        <a:t>TEST PRIORITY</a:t>
                      </a:r>
                      <a:endParaRPr lang="en-US" sz="2400" b="1">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p>
                      <a:pPr indent="0" algn="ctr">
                        <a:buNone/>
                      </a:pPr>
                      <a:r>
                        <a:rPr lang="en-US" sz="2400" b="1">
                          <a:solidFill>
                            <a:srgbClr val="000000"/>
                          </a:solidFill>
                          <a:latin typeface="Times New Roman Bold" charset="0"/>
                          <a:cs typeface="Times New Roman Bold" charset="0"/>
                        </a:rPr>
                        <a:t>RESULT</a:t>
                      </a:r>
                      <a:endParaRPr lang="en-US" sz="2400" b="1">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2400" b="0">
                          <a:solidFill>
                            <a:srgbClr val="000000"/>
                          </a:solidFill>
                          <a:latin typeface="Times New Roman Bold" charset="0"/>
                          <a:cs typeface="Times New Roman Bold" charset="0"/>
                        </a:rPr>
                        <a:t>STEP</a:t>
                      </a:r>
                      <a:endParaRPr lang="en-US" sz="2400" b="0">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Bold" charset="0"/>
                          <a:cs typeface="Times New Roman Bold" charset="0"/>
                        </a:rPr>
                        <a:t>RESULT</a:t>
                      </a:r>
                      <a:endParaRPr lang="en-US" sz="2400" b="0">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698500">
                <a:tc>
                  <a:txBody>
                    <a:bodyPr/>
                    <a:p>
                      <a:pPr indent="0" algn="ctr">
                        <a:buNone/>
                      </a:pPr>
                      <a:r>
                        <a:rPr lang="en-US" sz="2400" b="0">
                          <a:solidFill>
                            <a:srgbClr val="000000"/>
                          </a:solidFill>
                          <a:latin typeface="Times New Roman" panose="02020603050405020304" charset="0"/>
                          <a:cs typeface="Times New Roman" panose="02020603050405020304" charset="0"/>
                        </a:rPr>
                        <a:t>1</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Username</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To verify theuser name if it is unique</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Nothing enters and focus on next control</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An error message shows username is required</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Pass</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7400">
                <a:tc>
                  <a:txBody>
                    <a:bodyPr/>
                    <a:p>
                      <a:pPr indent="0" algn="ctr">
                        <a:buNone/>
                      </a:pPr>
                      <a:r>
                        <a:rPr lang="en-US" sz="2400" b="0">
                          <a:solidFill>
                            <a:srgbClr val="000000"/>
                          </a:solidFill>
                          <a:latin typeface="Times New Roman" panose="02020603050405020304" charset="0"/>
                          <a:cs typeface="Times New Roman" panose="02020603050405020304" charset="0"/>
                        </a:rPr>
                        <a:t>2</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Password</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To verify thepassword if it is unique</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Nothing enters and focus on next control</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Accepted</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Pass</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7400">
                <a:tc>
                  <a:txBody>
                    <a:bodyPr/>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3</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Valid Contact</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&amp; email</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for adding valid</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contact &amp; email</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valid mobile number and email</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add contact</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&amp;</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email</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Pass</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TESTING STRATEGIES</a:t>
            </a:r>
            <a:endParaRPr lang="en-US"/>
          </a:p>
        </p:txBody>
      </p:sp>
      <p:sp>
        <p:nvSpPr>
          <p:cNvPr id="3" name="Content Placeholder 2"/>
          <p:cNvSpPr>
            <a:spLocks noGrp="1"/>
          </p:cNvSpPr>
          <p:nvPr>
            <p:ph idx="1"/>
          </p:nvPr>
        </p:nvSpPr>
        <p:spPr/>
        <p:txBody>
          <a:bodyPr>
            <a:normAutofit fontScale="80000"/>
          </a:bodyPr>
          <a:p>
            <a:pPr>
              <a:buNone/>
            </a:pPr>
            <a:r>
              <a:rPr lang="en-US" sz="4500" b="1" dirty="0" smtClean="0">
                <a:sym typeface="+mn-ea"/>
              </a:rPr>
              <a:t>Functional Testing:</a:t>
            </a:r>
            <a:endParaRPr lang="en-US" sz="4500" dirty="0" smtClean="0"/>
          </a:p>
          <a:p>
            <a:pPr algn="just">
              <a:lnSpc>
                <a:spcPct val="170000"/>
              </a:lnSpc>
              <a:buNone/>
            </a:pPr>
            <a:r>
              <a:rPr lang="en-US" dirty="0" smtClean="0">
                <a:sym typeface="+mn-ea"/>
              </a:rPr>
              <a:t>    This feature is tested by providing a valid and invalid mobile number and also by providing a valid and invalid combination of country code with the mobile number. For instance, an invalid country code with a valid mobile number or vise Versa. We ensure that correct error messages are provided in all the negative scenarios of the registration feature. Some other negative scenario is to verify the correct error message is displayed when the user enters less than or more than the required digits in the mobile number field.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381000" y="914400"/>
            <a:ext cx="11734800" cy="5099685"/>
          </a:xfrm>
        </p:spPr>
        <p:txBody>
          <a:bodyPr>
            <a:normAutofit/>
          </a:bodyPr>
          <a:p>
            <a:pPr algn="just">
              <a:lnSpc>
                <a:spcPct val="150000"/>
              </a:lnSpc>
              <a:buNone/>
            </a:pPr>
            <a:r>
              <a:rPr lang="en-US" sz="3600" b="1" dirty="0" smtClean="0"/>
              <a:t>Usability Testing:</a:t>
            </a:r>
            <a:endParaRPr lang="en-US" sz="3600" dirty="0" smtClean="0"/>
          </a:p>
          <a:p>
            <a:pPr algn="just">
              <a:lnSpc>
                <a:spcPct val="150000"/>
              </a:lnSpc>
            </a:pPr>
            <a:r>
              <a:rPr lang="en-US" sz="2800" dirty="0" smtClean="0"/>
              <a:t> </a:t>
            </a:r>
            <a:r>
              <a:rPr lang="en-US" sz="2400" dirty="0" smtClean="0"/>
              <a:t>We test if the registration flow is easy for the users to follow</a:t>
            </a:r>
            <a:endParaRPr lang="en-US" sz="2400" dirty="0" smtClean="0"/>
          </a:p>
          <a:p>
            <a:pPr algn="just">
              <a:lnSpc>
                <a:spcPct val="150000"/>
              </a:lnSpc>
            </a:pPr>
            <a:r>
              <a:rPr lang="en-US" sz="2400" dirty="0" smtClean="0"/>
              <a:t>We test if the text font and colors are correctly matched to avoid any difficulties while reading the options </a:t>
            </a:r>
            <a:endParaRPr lang="en-US" sz="2400" dirty="0" smtClean="0"/>
          </a:p>
          <a:p>
            <a:pPr algn="just">
              <a:lnSpc>
                <a:spcPct val="150000"/>
              </a:lnSpc>
            </a:pPr>
            <a:r>
              <a:rPr lang="en-US" sz="2400" dirty="0" smtClean="0"/>
              <a:t>We test if the registration screen follows common colors</a:t>
            </a:r>
            <a:r>
              <a:rPr lang="en-US" sz="2800" dirty="0" smtClean="0"/>
              <a:t>.</a:t>
            </a:r>
            <a:endParaRPr lang="en-US" sz="2800" dirty="0" smtClean="0"/>
          </a:p>
          <a:p>
            <a:pPr algn="just">
              <a:lnSpc>
                <a:spcPct val="150000"/>
              </a:lnSpc>
            </a:pP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lnSpcReduction="10000"/>
          </a:bodyPr>
          <a:p>
            <a:pPr marL="0" indent="0">
              <a:buNone/>
            </a:pPr>
            <a:r>
              <a:rPr lang="en-US" sz="3600" b="1"/>
              <a:t>Unit Testing</a:t>
            </a:r>
            <a:endParaRPr lang="en-US" sz="3600" b="1"/>
          </a:p>
          <a:p>
            <a:pPr marL="0" indent="0">
              <a:buNone/>
            </a:pPr>
            <a:r>
              <a:rPr lang="en-US" sz="2400"/>
              <a:t>In Unit testing, test each module individually and integrate the overall system. Unit testing focuses verification effort even in the smallest unit of software development in each module. This is also known as module testing. The modules of the system is tested separately. Testing includes the process of checking Email Id and password, validating that the associate can move to respective module” sub modules. And also checking that this system is adaptable for all browsers. The modules events, coaches, rules and regulation Details, in forms and tested individually.</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62585" y="1088390"/>
            <a:ext cx="11176000" cy="5210175"/>
          </a:xfrm>
        </p:spPr>
        <p:txBody>
          <a:bodyPr>
            <a:normAutofit lnSpcReduction="20000"/>
          </a:bodyPr>
          <a:p>
            <a:pPr marL="0" indent="0">
              <a:buNone/>
            </a:pPr>
            <a:r>
              <a:rPr lang="en-US" sz="3600" b="1"/>
              <a:t>Validation Testing</a:t>
            </a:r>
            <a:endParaRPr lang="en-US" sz="3600" b="1"/>
          </a:p>
          <a:p>
            <a:pPr marL="0" indent="0">
              <a:buNone/>
            </a:pPr>
            <a:r>
              <a:rPr lang="en-US" sz="2400"/>
              <a:t>Validation testing refers to a different set of activities that ensure that the system that has been traceable to customer requirements. Data entered by the user should be validated properly and finally moved to the server. Validation testing has been applied from the login page. Phone number can be validated.</a:t>
            </a:r>
            <a:endParaRPr lang="en-US" sz="2400"/>
          </a:p>
          <a:p>
            <a:pPr marL="0" indent="0">
              <a:buNone/>
            </a:pPr>
            <a:r>
              <a:rPr lang="en-US" sz="2400"/>
              <a:t>The username and Password is wrong the system should alert to the user that</a:t>
            </a:r>
            <a:endParaRPr lang="en-US" sz="2400"/>
          </a:p>
          <a:p>
            <a:pPr marL="0" indent="0">
              <a:buNone/>
            </a:pPr>
            <a:r>
              <a:rPr lang="en-US" sz="2400"/>
              <a:t>            “Enter the Valid Credentials”. Passwords are also validated.</a:t>
            </a:r>
            <a:endParaRPr lang="en-US" sz="2400"/>
          </a:p>
          <a:p>
            <a:pPr marL="0" indent="0">
              <a:buNone/>
            </a:pPr>
            <a:r>
              <a:rPr lang="en-US" sz="2400"/>
              <a:t>	  Based on the category the sub category should be loaded.</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53" y="2880728"/>
            <a:ext cx="9659295" cy="762000"/>
          </a:xfrm>
        </p:spPr>
        <p:txBody>
          <a:bodyPr/>
          <a:lstStyle/>
          <a:p>
            <a:pPr algn="ctr"/>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p:txBody>
          <a:bodyPr/>
          <a:p>
            <a:pPr marL="0" indent="0">
              <a:buNone/>
            </a:pPr>
            <a:r>
              <a:rPr lang="en-US"/>
              <a:t>This project based on web page is a sort of "Graphic Design Portfolio". A graphic design portfolio is a well curated presentation of work to the world. This web page contains some common features that can be found in some popular portfolio sites , which are the show my works, freelance work, course, live events, Tracking Results, etc. User can buy my products and sale , and learning graphic design courses. Admin can post their works in that page, sale of our products and manage activity.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Interface Design</a:t>
            </a:r>
            <a:endParaRPr lang="en-US"/>
          </a:p>
        </p:txBody>
      </p:sp>
      <p:sp>
        <p:nvSpPr>
          <p:cNvPr id="6" name="Text Box 5"/>
          <p:cNvSpPr txBox="1"/>
          <p:nvPr/>
        </p:nvSpPr>
        <p:spPr>
          <a:xfrm>
            <a:off x="491490" y="1112520"/>
            <a:ext cx="3515995" cy="368300"/>
          </a:xfrm>
          <a:prstGeom prst="rect">
            <a:avLst/>
          </a:prstGeom>
          <a:noFill/>
        </p:spPr>
        <p:txBody>
          <a:bodyPr wrap="square" rtlCol="0">
            <a:spAutoFit/>
          </a:bodyPr>
          <a:p>
            <a:r>
              <a:rPr lang="en-US"/>
              <a:t>HOME PAGE</a:t>
            </a:r>
            <a:endParaRPr lang="en-US"/>
          </a:p>
        </p:txBody>
      </p:sp>
      <p:pic>
        <p:nvPicPr>
          <p:cNvPr id="7" name="Content Placeholder 6" descr="home"/>
          <p:cNvPicPr>
            <a:picLocks noChangeAspect="1"/>
          </p:cNvPicPr>
          <p:nvPr>
            <p:ph idx="1"/>
          </p:nvPr>
        </p:nvPicPr>
        <p:blipFill>
          <a:blip r:embed="rId1"/>
          <a:stretch>
            <a:fillRect/>
          </a:stretch>
        </p:blipFill>
        <p:spPr>
          <a:xfrm>
            <a:off x="908685" y="1520825"/>
            <a:ext cx="9735820" cy="43764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91490" y="1036955"/>
            <a:ext cx="3515995" cy="368300"/>
          </a:xfrm>
          <a:prstGeom prst="rect">
            <a:avLst/>
          </a:prstGeom>
          <a:noFill/>
        </p:spPr>
        <p:txBody>
          <a:bodyPr wrap="square" rtlCol="0">
            <a:spAutoFit/>
          </a:bodyPr>
          <a:p>
            <a:r>
              <a:rPr lang="en-US"/>
              <a:t> ABOUT</a:t>
            </a:r>
            <a:endParaRPr lang="en-US"/>
          </a:p>
        </p:txBody>
      </p:sp>
      <p:pic>
        <p:nvPicPr>
          <p:cNvPr id="5" name="Content Placeholder 4" descr="about"/>
          <p:cNvPicPr>
            <a:picLocks noChangeAspect="1"/>
          </p:cNvPicPr>
          <p:nvPr>
            <p:ph idx="1"/>
          </p:nvPr>
        </p:nvPicPr>
        <p:blipFill>
          <a:blip r:embed="rId1"/>
          <a:stretch>
            <a:fillRect/>
          </a:stretch>
        </p:blipFill>
        <p:spPr>
          <a:xfrm>
            <a:off x="890270" y="1517015"/>
            <a:ext cx="10029190" cy="44932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91490" y="599440"/>
            <a:ext cx="3515995" cy="368300"/>
          </a:xfrm>
          <a:prstGeom prst="rect">
            <a:avLst/>
          </a:prstGeom>
          <a:noFill/>
        </p:spPr>
        <p:txBody>
          <a:bodyPr wrap="square" rtlCol="0">
            <a:spAutoFit/>
          </a:bodyPr>
          <a:p>
            <a:r>
              <a:rPr lang="en-US" b="1"/>
              <a:t>SERVICES</a:t>
            </a:r>
            <a:endParaRPr lang="en-US" b="1"/>
          </a:p>
        </p:txBody>
      </p:sp>
      <p:sp>
        <p:nvSpPr>
          <p:cNvPr id="5" name="Text Box 4"/>
          <p:cNvSpPr txBox="1"/>
          <p:nvPr/>
        </p:nvSpPr>
        <p:spPr>
          <a:xfrm>
            <a:off x="491490" y="967740"/>
            <a:ext cx="3515995" cy="368300"/>
          </a:xfrm>
          <a:prstGeom prst="rect">
            <a:avLst/>
          </a:prstGeom>
          <a:noFill/>
        </p:spPr>
        <p:txBody>
          <a:bodyPr wrap="square" rtlCol="0">
            <a:spAutoFit/>
          </a:bodyPr>
          <a:p>
            <a:r>
              <a:rPr lang="en-US"/>
              <a:t>POSTER DESIGN</a:t>
            </a:r>
            <a:endParaRPr lang="en-US"/>
          </a:p>
        </p:txBody>
      </p:sp>
      <p:pic>
        <p:nvPicPr>
          <p:cNvPr id="7" name="Content Placeholder 6" descr="poster"/>
          <p:cNvPicPr>
            <a:picLocks noChangeAspect="1"/>
          </p:cNvPicPr>
          <p:nvPr>
            <p:ph idx="1"/>
          </p:nvPr>
        </p:nvPicPr>
        <p:blipFill>
          <a:blip r:embed="rId1"/>
          <a:stretch>
            <a:fillRect/>
          </a:stretch>
        </p:blipFill>
        <p:spPr>
          <a:xfrm>
            <a:off x="1060450" y="1812290"/>
            <a:ext cx="9688195" cy="44437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91490" y="967740"/>
            <a:ext cx="3515995" cy="368300"/>
          </a:xfrm>
          <a:prstGeom prst="rect">
            <a:avLst/>
          </a:prstGeom>
          <a:noFill/>
        </p:spPr>
        <p:txBody>
          <a:bodyPr wrap="square" rtlCol="0">
            <a:spAutoFit/>
          </a:bodyPr>
          <a:p>
            <a:r>
              <a:rPr lang="en-US"/>
              <a:t>PRODUCT DESIGN</a:t>
            </a:r>
            <a:endParaRPr lang="en-US"/>
          </a:p>
        </p:txBody>
      </p:sp>
      <p:pic>
        <p:nvPicPr>
          <p:cNvPr id="58" name="Picture 58" descr="mock"/>
          <p:cNvPicPr>
            <a:picLocks noChangeAspect="1"/>
          </p:cNvPicPr>
          <p:nvPr>
            <p:ph idx="1"/>
          </p:nvPr>
        </p:nvPicPr>
        <p:blipFill>
          <a:blip r:embed="rId1"/>
          <a:stretch>
            <a:fillRect/>
          </a:stretch>
        </p:blipFill>
        <p:spPr>
          <a:xfrm>
            <a:off x="975995" y="1509395"/>
            <a:ext cx="9754235" cy="44081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91490" y="967740"/>
            <a:ext cx="3515995" cy="368300"/>
          </a:xfrm>
          <a:prstGeom prst="rect">
            <a:avLst/>
          </a:prstGeom>
          <a:noFill/>
        </p:spPr>
        <p:txBody>
          <a:bodyPr wrap="square" rtlCol="0">
            <a:spAutoFit/>
          </a:bodyPr>
          <a:p>
            <a:r>
              <a:rPr lang="en-US"/>
              <a:t>PHOTOGRAPHY</a:t>
            </a:r>
            <a:endParaRPr lang="en-US"/>
          </a:p>
        </p:txBody>
      </p:sp>
      <p:pic>
        <p:nvPicPr>
          <p:cNvPr id="59" name="Picture 59" descr="photo"/>
          <p:cNvPicPr>
            <a:picLocks noChangeAspect="1"/>
          </p:cNvPicPr>
          <p:nvPr>
            <p:ph idx="1"/>
          </p:nvPr>
        </p:nvPicPr>
        <p:blipFill>
          <a:blip r:embed="rId1"/>
          <a:stretch>
            <a:fillRect/>
          </a:stretch>
        </p:blipFill>
        <p:spPr>
          <a:xfrm>
            <a:off x="1172210" y="1461770"/>
            <a:ext cx="9326245" cy="4232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91490" y="967740"/>
            <a:ext cx="3515995" cy="368300"/>
          </a:xfrm>
          <a:prstGeom prst="rect">
            <a:avLst/>
          </a:prstGeom>
          <a:noFill/>
        </p:spPr>
        <p:txBody>
          <a:bodyPr wrap="square" rtlCol="0">
            <a:spAutoFit/>
          </a:bodyPr>
          <a:p>
            <a:r>
              <a:rPr lang="en-US"/>
              <a:t>CONTACT PAGE</a:t>
            </a:r>
            <a:endParaRPr lang="en-US"/>
          </a:p>
        </p:txBody>
      </p:sp>
      <p:pic>
        <p:nvPicPr>
          <p:cNvPr id="60" name="Picture 60" descr="contact"/>
          <p:cNvPicPr>
            <a:picLocks noChangeAspect="1"/>
          </p:cNvPicPr>
          <p:nvPr>
            <p:ph idx="1"/>
          </p:nvPr>
        </p:nvPicPr>
        <p:blipFill>
          <a:blip r:embed="rId1"/>
          <a:stretch>
            <a:fillRect/>
          </a:stretch>
        </p:blipFill>
        <p:spPr>
          <a:xfrm>
            <a:off x="705485" y="1384300"/>
            <a:ext cx="10064750" cy="47739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91490" y="967740"/>
            <a:ext cx="3515995" cy="368300"/>
          </a:xfrm>
          <a:prstGeom prst="rect">
            <a:avLst/>
          </a:prstGeom>
          <a:noFill/>
        </p:spPr>
        <p:txBody>
          <a:bodyPr wrap="square" rtlCol="0">
            <a:spAutoFit/>
          </a:bodyPr>
          <a:p>
            <a:r>
              <a:rPr lang="en-US"/>
              <a:t>REGISTRATION</a:t>
            </a:r>
            <a:endParaRPr lang="en-US"/>
          </a:p>
        </p:txBody>
      </p:sp>
      <p:pic>
        <p:nvPicPr>
          <p:cNvPr id="39" name="Picture 39" descr="registration"/>
          <p:cNvPicPr>
            <a:picLocks noChangeAspect="1"/>
          </p:cNvPicPr>
          <p:nvPr>
            <p:ph idx="1"/>
          </p:nvPr>
        </p:nvPicPr>
        <p:blipFill>
          <a:blip r:embed="rId1"/>
          <a:stretch>
            <a:fillRect/>
          </a:stretch>
        </p:blipFill>
        <p:spPr>
          <a:xfrm>
            <a:off x="1685925" y="1378585"/>
            <a:ext cx="8819515" cy="482219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3143</Words>
  <Application>WPS Presentation</Application>
  <PresentationFormat>Widescreen</PresentationFormat>
  <Paragraphs>121</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Arial</vt:lpstr>
      <vt:lpstr>Times New Roman</vt:lpstr>
      <vt:lpstr>Microsoft YaHei</vt:lpstr>
      <vt:lpstr>Arial Unicode MS</vt:lpstr>
      <vt:lpstr>Calibri</vt:lpstr>
      <vt:lpstr>Times New Roman</vt:lpstr>
      <vt:lpstr>Times New Roman Bold</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S</dc:creator>
  <cp:lastModifiedBy>PRAVEEN</cp:lastModifiedBy>
  <cp:revision>81</cp:revision>
  <dcterms:created xsi:type="dcterms:W3CDTF">2022-06-10T05:57:00Z</dcterms:created>
  <dcterms:modified xsi:type="dcterms:W3CDTF">2022-08-15T18:01:14Z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91890D7B40E941109453093F38A7972D</vt:lpwstr>
  </property>
  <property fmtid="{D5CDD505-2E9C-101B-9397-08002B2CF9AE}" pid="3" name="KSOProductBuildVer">
    <vt:lpwstr>1033-11.2.0.11254</vt:lpwstr>
  </property>
</Properties>
</file>