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 /><Relationship Id="rId2" Type="http://schemas.openxmlformats.org/officeDocument/2006/relationships/hyperlink" Target="https://www.freecodecamp.org/news/whose-reviews-should-you-trust-imdb-rotten-tomatoes-metacritic-or-fandango-7d1010c6cf19/"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pitchFamily="34" charset="0"/>
                <a:cs typeface="Arial" pitchFamily="34" charset="0"/>
              </a:rPr>
              <a:t>PRAVEENNAIR 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1951</Words>
  <Application>Microsoft Office PowerPoint</Application>
  <PresentationFormat>Widescreen</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ABHIRAM K</cp:lastModifiedBy>
  <cp:revision>40</cp:revision>
  <dcterms:created xsi:type="dcterms:W3CDTF">2021-05-26T16:50:10Z</dcterms:created>
  <dcterms:modified xsi:type="dcterms:W3CDTF">2024-05-12T17:38:57Z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