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2" y="57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21484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286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092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3741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3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6621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58998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15558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19289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36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5125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096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457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5877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963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0738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6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2749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971800"/>
            <a:ext cx="94583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NAME:PRAVEEN R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NO:312204505, 27ED740BD1B181C9CF24686C57590587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DEPARTMENT:COMMERCE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K.C.S. KASI NADAR COLLAGE OF ARTS &amp; SCEINCE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45180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75943-ED22-8B97-34A9-27C50C2E9326}"/>
              </a:ext>
            </a:extLst>
          </p:cNvPr>
          <p:cNvSpPr txBox="1"/>
          <p:nvPr/>
        </p:nvSpPr>
        <p:spPr>
          <a:xfrm>
            <a:off x="739775" y="1447800"/>
            <a:ext cx="94710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pivot chart.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pivot chart in dashboard.</a:t>
            </a:r>
          </a:p>
          <a:p>
            <a:pPr marL="514350" indent="-514350" algn="just"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interactive dashboard by putting all together elements. </a:t>
            </a:r>
          </a:p>
          <a:p>
            <a:pPr marL="514350" indent="-514350">
              <a:buFont typeface="+mj-lt"/>
              <a:buAutoNum type="romanLcPeriod"/>
            </a:pP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688B7-18BD-27E9-F18D-DC56EFD6501B}"/>
              </a:ext>
            </a:extLst>
          </p:cNvPr>
          <p:cNvSpPr txBox="1"/>
          <p:nvPr/>
        </p:nvSpPr>
        <p:spPr>
          <a:xfrm>
            <a:off x="5483925" y="69890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(click  to open  file)</a:t>
            </a:r>
            <a:endParaRPr lang="en-IN" b="1" dirty="0"/>
          </a:p>
        </p:txBody>
      </p:sp>
      <p:pic>
        <p:nvPicPr>
          <p:cNvPr id="22" name="Graphic 21" descr="Right pointing backhand index">
            <a:extLst>
              <a:ext uri="{FF2B5EF4-FFF2-40B4-BE49-F238E27FC236}">
                <a16:creationId xmlns:a16="http://schemas.microsoft.com/office/drawing/2014/main" id="{D042E19E-490B-18D5-A1DA-49199CC1B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5026725" y="654970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423281-1D15-2059-DE21-AF105A6EB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39193"/>
            <a:ext cx="10363200" cy="5143129"/>
          </a:xfrm>
          <a:prstGeom prst="rect">
            <a:avLst/>
          </a:prstGeom>
        </p:spPr>
      </p:pic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4B5896B-364D-FF23-D18F-E0C8DB738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221173"/>
              </p:ext>
            </p:extLst>
          </p:nvPr>
        </p:nvGraphicFramePr>
        <p:xfrm>
          <a:off x="3772747" y="369570"/>
          <a:ext cx="1104900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380879" imgH="914590" progId="Excel.Sheet.12">
                  <p:embed/>
                </p:oleObj>
              </mc:Choice>
              <mc:Fallback>
                <p:oleObj name="Worksheet" showAsIcon="1" r:id="rId6" imgW="380879" imgH="9145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2747" y="369570"/>
                        <a:ext cx="1104900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D1998-550C-05D5-53BB-01B94A254EA6}"/>
              </a:ext>
            </a:extLst>
          </p:cNvPr>
          <p:cNvSpPr txBox="1"/>
          <p:nvPr/>
        </p:nvSpPr>
        <p:spPr>
          <a:xfrm>
            <a:off x="838200" y="1828800"/>
            <a:ext cx="1082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employee expenditure and savings data has provided valuable insights into financial behaviors and patterns within the organization.: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Patterns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Insights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508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Expenditure and Savings Analysis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6633528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400" b="1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4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AE0531-B7C5-5285-FDA4-8D7C70E3BDD3}"/>
              </a:ext>
            </a:extLst>
          </p:cNvPr>
          <p:cNvSpPr txBox="1"/>
          <p:nvPr/>
        </p:nvSpPr>
        <p:spPr>
          <a:xfrm>
            <a:off x="533400" y="1227180"/>
            <a:ext cx="85344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 IS EMPLOYEE SALARY AND SAVINGS ANALYSIS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THEIR :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r>
              <a:rPr lang="en-US" sz="2800" dirty="0"/>
              <a:t>				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576371"/>
            <a:ext cx="5889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EAA941-6BB6-2A57-5CA0-B5AA6CF2A269}"/>
              </a:ext>
            </a:extLst>
          </p:cNvPr>
          <p:cNvSpPr txBox="1"/>
          <p:nvPr/>
        </p:nvSpPr>
        <p:spPr>
          <a:xfrm>
            <a:off x="381000" y="1524000"/>
            <a:ext cx="9525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I am going to ease the process of identify  the employees expenditure and savings analysis using  excel, with the help of below mentioned tools in  excel.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F0229-F6C9-FAC4-4E16-C224FF22531C}"/>
              </a:ext>
            </a:extLst>
          </p:cNvPr>
          <p:cNvSpPr txBox="1"/>
          <p:nvPr/>
        </p:nvSpPr>
        <p:spPr>
          <a:xfrm>
            <a:off x="381000" y="3154740"/>
            <a:ext cx="8277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chart(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chart, pie chart &amp; bar chart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68580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8B92B6-BD98-7999-E75C-B454CAEF6598}"/>
              </a:ext>
            </a:extLst>
          </p:cNvPr>
          <p:cNvSpPr txBox="1"/>
          <p:nvPr/>
        </p:nvSpPr>
        <p:spPr>
          <a:xfrm>
            <a:off x="457200" y="19050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Department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Specialists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and Data Management Teams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C50A3-DC05-7596-94E8-05AF9BCCF552}"/>
              </a:ext>
            </a:extLst>
          </p:cNvPr>
          <p:cNvSpPr txBox="1"/>
          <p:nvPr/>
        </p:nvSpPr>
        <p:spPr>
          <a:xfrm>
            <a:off x="2971800" y="1476375"/>
            <a:ext cx="7239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 of Use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Management: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Analytical Tools: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 and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Graphs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analyse different situation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5813"/>
            <a:ext cx="10681335" cy="7581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721AE-6499-198E-8F76-0EE48DE5C9ED}"/>
              </a:ext>
            </a:extLst>
          </p:cNvPr>
          <p:cNvSpPr txBox="1"/>
          <p:nvPr/>
        </p:nvSpPr>
        <p:spPr>
          <a:xfrm>
            <a:off x="755332" y="1175165"/>
            <a:ext cx="991266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about employees within an organization about their expenditure and savings analysis. This data is used to calculate and analyze the project progress metrics.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Fields: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employee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Expenditure 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 		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7097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US"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425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425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42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42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Dashboards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Data Visualization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Reports</a:t>
            </a:r>
          </a:p>
          <a:p>
            <a:pPr marL="571500" indent="-571500" algn="l">
              <a:buFont typeface="+mj-lt"/>
              <a:buAutoNum type="romanU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</TotalTime>
  <Words>371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Sethu Eswar</cp:lastModifiedBy>
  <cp:revision>31</cp:revision>
  <dcterms:created xsi:type="dcterms:W3CDTF">2024-03-29T15:07:22Z</dcterms:created>
  <dcterms:modified xsi:type="dcterms:W3CDTF">2024-08-27T06:46:18Z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