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A33D-6601-4C28-B61A-F55793C25A56}" v="627" dt="2024-05-26T08:52:41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6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4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08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281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3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4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4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1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12E172-474E-4ECF-90C8-4C93A909895A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0D8608-79DB-40AA-9BB2-8C1304BE6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7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7548-EB9C-3EF9-96EB-B277F0A5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962526"/>
            <a:ext cx="8392159" cy="3210689"/>
          </a:xfrm>
        </p:spPr>
        <p:txBody>
          <a:bodyPr anchor="b">
            <a:normAutofit/>
          </a:bodyPr>
          <a:lstStyle/>
          <a:p>
            <a:pPr algn="l"/>
            <a:r>
              <a:rPr lang="en-IN" sz="6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 Transformations &amp; Gen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EE0F-0D32-CC6D-F634-578A8B87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0" y="4269462"/>
            <a:ext cx="5471159" cy="1095017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solidFill>
                  <a:schemeClr val="accent2"/>
                </a:solidFill>
              </a:rPr>
              <a:t>                                            Week1-Report</a:t>
            </a:r>
          </a:p>
        </p:txBody>
      </p:sp>
    </p:spTree>
    <p:extLst>
      <p:ext uri="{BB962C8B-B14F-4D97-AF65-F5344CB8AC3E}">
        <p14:creationId xmlns:p14="http://schemas.microsoft.com/office/powerpoint/2010/main" val="10321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D4F0C4-6731-4C86-6B64-CE1BAAD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12" y="697652"/>
            <a:ext cx="8534400" cy="1507067"/>
          </a:xfrm>
        </p:spPr>
        <p:txBody>
          <a:bodyPr/>
          <a:lstStyle/>
          <a:p>
            <a:r>
              <a:rPr lang="en-IN" dirty="0"/>
              <a:t> STUDENT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B2613-5264-1C8D-B084-4660A6BD0E44}"/>
              </a:ext>
            </a:extLst>
          </p:cNvPr>
          <p:cNvSpPr txBox="1"/>
          <p:nvPr/>
        </p:nvSpPr>
        <p:spPr>
          <a:xfrm>
            <a:off x="1554480" y="2346960"/>
            <a:ext cx="910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b="1" dirty="0" err="1"/>
              <a:t>Name:Ch.Praveen</a:t>
            </a:r>
            <a:endParaRPr lang="en-IN" b="1" dirty="0"/>
          </a:p>
          <a:p>
            <a:pPr marL="0" indent="0">
              <a:buNone/>
            </a:pPr>
            <a:r>
              <a:rPr lang="en-IN" b="1" dirty="0" err="1"/>
              <a:t>Branch:CSEDS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ROLL NO:217Z1A6714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31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369-CE2E-D68D-2E63-AB607CA8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243840"/>
            <a:ext cx="10173010" cy="477520"/>
          </a:xfrm>
        </p:spPr>
        <p:txBody>
          <a:bodyPr anchor="ctr">
            <a:normAutofit fontScale="90000"/>
          </a:bodyPr>
          <a:lstStyle/>
          <a:p>
            <a:r>
              <a:rPr lang="en-GB" sz="4800" dirty="0">
                <a:cs typeface="Calibri Light"/>
              </a:rPr>
              <a:t>Progress</a:t>
            </a:r>
            <a:endParaRPr lang="en-GB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C27513-A235-A315-19A7-D34F08026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749987"/>
              </p:ext>
            </p:extLst>
          </p:nvPr>
        </p:nvGraphicFramePr>
        <p:xfrm>
          <a:off x="839552" y="1198880"/>
          <a:ext cx="10515574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604290011"/>
                    </a:ext>
                  </a:extLst>
                </a:gridCol>
                <a:gridCol w="1434777">
                  <a:extLst>
                    <a:ext uri="{9D8B030D-6E8A-4147-A177-3AD203B41FA5}">
                      <a16:colId xmlns:a16="http://schemas.microsoft.com/office/drawing/2014/main" val="4152526722"/>
                    </a:ext>
                  </a:extLst>
                </a:gridCol>
                <a:gridCol w="1068818">
                  <a:extLst>
                    <a:ext uri="{9D8B030D-6E8A-4147-A177-3AD203B41FA5}">
                      <a16:colId xmlns:a16="http://schemas.microsoft.com/office/drawing/2014/main" val="3519152083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4070188994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2762915289"/>
                    </a:ext>
                  </a:extLst>
                </a:gridCol>
                <a:gridCol w="1157468">
                  <a:extLst>
                    <a:ext uri="{9D8B030D-6E8A-4147-A177-3AD203B41FA5}">
                      <a16:colId xmlns:a16="http://schemas.microsoft.com/office/drawing/2014/main" val="688167706"/>
                    </a:ext>
                  </a:extLst>
                </a:gridCol>
                <a:gridCol w="945647">
                  <a:extLst>
                    <a:ext uri="{9D8B030D-6E8A-4147-A177-3AD203B41FA5}">
                      <a16:colId xmlns:a16="http://schemas.microsoft.com/office/drawing/2014/main" val="2138823412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521537999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624455958"/>
                    </a:ext>
                  </a:extLst>
                </a:gridCol>
                <a:gridCol w="1051558">
                  <a:extLst>
                    <a:ext uri="{9D8B030D-6E8A-4147-A177-3AD203B41FA5}">
                      <a16:colId xmlns:a16="http://schemas.microsoft.com/office/drawing/2014/main" val="3391709111"/>
                    </a:ext>
                  </a:extLst>
                </a:gridCol>
              </a:tblGrid>
              <a:tr h="683542">
                <a:tc>
                  <a:txBody>
                    <a:bodyPr/>
                    <a:lstStyle/>
                    <a:p>
                      <a:r>
                        <a:rPr lang="en-GB" dirty="0"/>
                        <a:t>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Don’t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05766"/>
                  </a:ext>
                </a:extLst>
              </a:tr>
              <a:tr h="68354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24974"/>
                  </a:ext>
                </a:extLst>
              </a:tr>
              <a:tr h="68354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 dev xml </a:t>
                      </a:r>
                      <a:r>
                        <a:rPr lang="en-GB" dirty="0" err="1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93308"/>
                  </a:ext>
                </a:extLst>
              </a:tr>
              <a:tr h="976489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Mango_db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Tomcat</a:t>
                      </a:r>
                    </a:p>
                    <a:p>
                      <a:pPr lvl="0">
                        <a:buNone/>
                      </a:pPr>
                      <a:r>
                        <a:rPr lang="en-GB" dirty="0" err="1"/>
                        <a:t>ngrok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65558"/>
                  </a:ext>
                </a:extLst>
              </a:tr>
              <a:tr h="976489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LAMP MEAN MERN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78125"/>
                  </a:ext>
                </a:extLst>
              </a:tr>
              <a:tr h="12694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 err="1"/>
                        <a:t>Workato</a:t>
                      </a:r>
                      <a:r>
                        <a:rPr lang="en-GB" dirty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GB" dirty="0"/>
                        <a:t>Middle ware agent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54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D7438D-40BD-8BCA-4C07-F8C41EE97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92222"/>
              </p:ext>
            </p:extLst>
          </p:nvPr>
        </p:nvGraphicFramePr>
        <p:xfrm>
          <a:off x="837994" y="833120"/>
          <a:ext cx="104955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074">
                  <a:extLst>
                    <a:ext uri="{9D8B030D-6E8A-4147-A177-3AD203B41FA5}">
                      <a16:colId xmlns:a16="http://schemas.microsoft.com/office/drawing/2014/main" val="2829634426"/>
                    </a:ext>
                  </a:extLst>
                </a:gridCol>
                <a:gridCol w="5775284">
                  <a:extLst>
                    <a:ext uri="{9D8B030D-6E8A-4147-A177-3AD203B41FA5}">
                      <a16:colId xmlns:a16="http://schemas.microsoft.com/office/drawing/2014/main" val="2740812846"/>
                    </a:ext>
                  </a:extLst>
                </a:gridCol>
                <a:gridCol w="4069167">
                  <a:extLst>
                    <a:ext uri="{9D8B030D-6E8A-4147-A177-3AD203B41FA5}">
                      <a16:colId xmlns:a16="http://schemas.microsoft.com/office/drawing/2014/main" val="11521001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before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Proficiency after the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7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741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78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Century Gothic</vt:lpstr>
      <vt:lpstr>Wingdings 3</vt:lpstr>
      <vt:lpstr>Slice</vt:lpstr>
      <vt:lpstr>Digital Transformations &amp; Gen AI</vt:lpstr>
      <vt:lpstr> STUDENT INFORMATION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Transformations &amp; Gen AI</dc:title>
  <dc:creator>Geeth sai</dc:creator>
  <cp:lastModifiedBy>Praveen Chigurla</cp:lastModifiedBy>
  <cp:revision>110</cp:revision>
  <dcterms:created xsi:type="dcterms:W3CDTF">2024-05-26T08:23:27Z</dcterms:created>
  <dcterms:modified xsi:type="dcterms:W3CDTF">2024-05-27T03:13:43Z</dcterms:modified>
</cp:coreProperties>
</file>