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99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677393-8614-4C7B-82B7-D9ABEDFDAE51}" v="17" dt="2024-06-03T07:17:59.2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1426" y="48"/>
      </p:cViewPr>
      <p:guideLst>
        <p:guide orient="horz" pos="2160"/>
        <p:guide pos="28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78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02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686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13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497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45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58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17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60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4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10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37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80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369D3288-E657-47B2-A3D4-FE7EE0A5C8F3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6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69D3288-E657-47B2-A3D4-FE7EE0A5C8F3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256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7"/>
            <a:ext cx="7526338" cy="2267886"/>
          </a:xfrm>
        </p:spPr>
        <p:txBody>
          <a:bodyPr/>
          <a:lstStyle/>
          <a:p>
            <a:r>
              <a:rPr lang="en-US" dirty="0"/>
              <a:t>WEEK -2 PROGRESS REPORT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8144" y="5157058"/>
            <a:ext cx="4528592" cy="1752600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Ch.Praveen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(217Z1A6714)</a:t>
            </a:r>
          </a:p>
          <a:p>
            <a:r>
              <a:rPr lang="en-US" altLang="en-IN" dirty="0">
                <a:solidFill>
                  <a:srgbClr val="FFC000"/>
                </a:solidFill>
              </a:rPr>
              <a:t>CSE-DS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C000"/>
                </a:solidFill>
              </a:rPr>
              <a:t>PROGRESS</a:t>
            </a:r>
            <a:endParaRPr lang="en-IN" dirty="0">
              <a:solidFill>
                <a:srgbClr val="FFC000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924287"/>
              </p:ext>
            </p:extLst>
          </p:nvPr>
        </p:nvGraphicFramePr>
        <p:xfrm>
          <a:off x="457198" y="2492896"/>
          <a:ext cx="82296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068364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Don’t Know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Don’t Know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Fair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Very 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2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en-IN" sz="1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Workato FTP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IN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sym typeface="+mn-ea"/>
                        </a:rPr>
                        <a:t>Yes</a:t>
                      </a:r>
                      <a:endParaRPr lang="en-US" alt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Yes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2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Active mq &amp;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Email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IN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sym typeface="+mn-ea"/>
                        </a:rPr>
                        <a:t>Yes</a:t>
                      </a:r>
                      <a:endParaRPr lang="en-US" alt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Yes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2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Mysql &amp;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MongoDB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IN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sym typeface="+mn-ea"/>
                        </a:rPr>
                        <a:t>Yes</a:t>
                      </a:r>
                      <a:endParaRPr lang="en-US" alt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Yes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2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Salesforce &amp;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AWS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sym typeface="+mn-ea"/>
                        </a:rPr>
                        <a:t>Yes</a:t>
                      </a:r>
                      <a:endParaRPr lang="en-US" alt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IN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Yes</a:t>
                      </a:r>
                    </a:p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6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Amazon s3 &amp;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Ip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Yes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IN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Yes</a:t>
                      </a:r>
                    </a:p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1979712" y="198883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Before The Program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5302248" y="1988838"/>
            <a:ext cx="338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After The Program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11</TotalTime>
  <Words>68</Words>
  <Application>Microsoft Office PowerPoint</Application>
  <PresentationFormat>On-screen Show (4:3)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Quotable</vt:lpstr>
      <vt:lpstr>WEEK -2 PROGRESS REPORT</vt:lpstr>
      <vt:lpstr>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PROGRESSREPORT</dc:title>
  <dc:creator>HP</dc:creator>
  <cp:lastModifiedBy>Praveen Chigurla</cp:lastModifiedBy>
  <cp:revision>10</cp:revision>
  <dcterms:created xsi:type="dcterms:W3CDTF">2024-05-26T10:05:00Z</dcterms:created>
  <dcterms:modified xsi:type="dcterms:W3CDTF">2024-06-03T07:20:23Z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11A73A3D7EE64DBCAF73B4C12598A39C_12</vt:lpwstr>
  </property>
  <property fmtid="{D5CDD505-2E9C-101B-9397-08002B2CF9AE}" pid="3" name="KSOProductBuildVer">
    <vt:lpwstr>1033-12.2.0.16909</vt:lpwstr>
  </property>
</Properties>
</file>