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22-07-2019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Banking Acquisition Analytics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SUBMISSION 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0" y="5943599"/>
            <a:ext cx="4989443" cy="271326"/>
          </a:xfrm>
        </p:spPr>
        <p:txBody>
          <a:bodyPr>
            <a:noAutofit/>
          </a:bodyPr>
          <a:lstStyle/>
          <a:p>
            <a:pPr algn="l"/>
            <a:r>
              <a:rPr lang="en-IN" sz="1600" dirty="0" smtClean="0"/>
              <a:t>Submitted by : Praveen Nair</a:t>
            </a:r>
            <a:endParaRPr lang="en-IN" sz="1600" dirty="0"/>
          </a:p>
          <a:p>
            <a:pPr marL="457200" indent="-457200" algn="l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94" y="1633253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/>
              <a:t>The </a:t>
            </a:r>
            <a:r>
              <a:rPr lang="en-IN" sz="2200" dirty="0"/>
              <a:t>purpose of Classification is to predict whether the client will subscribe a term deposit or </a:t>
            </a:r>
            <a:r>
              <a:rPr lang="en-IN" sz="2200" dirty="0" smtClean="0"/>
              <a:t>not.</a:t>
            </a:r>
          </a:p>
          <a:p>
            <a:r>
              <a:rPr lang="en-US" sz="2200" dirty="0"/>
              <a:t>Identify relevant predictor variables for a response using EDA.</a:t>
            </a:r>
          </a:p>
          <a:p>
            <a:r>
              <a:rPr lang="en-US" sz="2200" dirty="0"/>
              <a:t>Build predictive models and choose the best one.</a:t>
            </a:r>
          </a:p>
          <a:p>
            <a:r>
              <a:rPr lang="en-US" sz="2200" dirty="0"/>
              <a:t>Sort the prospects in order of decreasing probability of response (predicted by the best model) and target the top X% (or top Y deciles), where X would be determined by your business objective (e.g., </a:t>
            </a:r>
            <a:r>
              <a:rPr lang="en-US" sz="2200" dirty="0" err="1"/>
              <a:t>maximising</a:t>
            </a:r>
            <a:r>
              <a:rPr lang="en-US" sz="2200" dirty="0"/>
              <a:t> the overall response rate/number of responders at a fixed marketing cost).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main task </a:t>
            </a:r>
            <a:r>
              <a:rPr lang="en-US" dirty="0" smtClean="0"/>
              <a:t>is </a:t>
            </a:r>
            <a:r>
              <a:rPr lang="en-US" dirty="0" smtClean="0"/>
              <a:t>build LR model </a:t>
            </a:r>
            <a:r>
              <a:rPr lang="en-US" dirty="0"/>
              <a:t>without including the variable ‘duration’. This will help you understand the relationship of the other variables with the </a:t>
            </a:r>
            <a:r>
              <a:rPr lang="en-US" dirty="0" smtClean="0"/>
              <a:t>response.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Give </a:t>
            </a:r>
            <a:r>
              <a:rPr lang="en-US" dirty="0" smtClean="0"/>
              <a:t>the insights and </a:t>
            </a:r>
            <a:r>
              <a:rPr lang="en-US" dirty="0"/>
              <a:t>calculate the X in the top X%, i.e., how many prospects should be called </a:t>
            </a:r>
            <a:r>
              <a:rPr lang="en-US" dirty="0" smtClean="0"/>
              <a:t>to </a:t>
            </a:r>
            <a:r>
              <a:rPr lang="en-US" dirty="0"/>
              <a:t>meet the business </a:t>
            </a:r>
            <a:r>
              <a:rPr lang="en-US" dirty="0" smtClean="0"/>
              <a:t>objective where </a:t>
            </a:r>
            <a:r>
              <a:rPr lang="en-US" dirty="0"/>
              <a:t>business </a:t>
            </a:r>
            <a:r>
              <a:rPr lang="en-US" dirty="0" smtClean="0"/>
              <a:t>objective is </a:t>
            </a:r>
            <a:r>
              <a:rPr lang="en-US" dirty="0"/>
              <a:t>to achieving 80% of total responders at the minimum possible cost. The total number of responders is the total number of prospects who responded, from the available data of about 45,000 prospects.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Data Cleaning and Preparation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Data </a:t>
            </a:r>
            <a:r>
              <a:rPr lang="en-US" dirty="0" smtClean="0"/>
              <a:t>Modelling (LR)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Linear Regression Model Report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854926"/>
            <a:ext cx="10431832" cy="32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 smtClean="0"/>
              <a:t>Gain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76" y="1496218"/>
            <a:ext cx="5165797" cy="3902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7076" y="5608791"/>
            <a:ext cx="9207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 that you can attain 81% of total conversions by targeting only 50% of the total client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31" y="1466999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Lift Chart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36" y="1982986"/>
            <a:ext cx="5202555" cy="4004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00"/>
          <a:stretch/>
        </p:blipFill>
        <p:spPr>
          <a:xfrm>
            <a:off x="6677891" y="2073852"/>
            <a:ext cx="5001491" cy="40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Contd.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5069 is the cost of </a:t>
            </a:r>
            <a:r>
              <a:rPr lang="en-US" dirty="0" err="1" smtClean="0"/>
              <a:t>Acquistion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smtClean="0"/>
              <a:t>a mean </a:t>
            </a:r>
            <a:r>
              <a:rPr lang="en-US" dirty="0" smtClean="0"/>
              <a:t>duration of 248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259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Banking Acquisition Analytics SUBMISSION </vt:lpstr>
      <vt:lpstr>Problem Statement</vt:lpstr>
      <vt:lpstr> Objective</vt:lpstr>
      <vt:lpstr> Data Cleaning and Preparation</vt:lpstr>
      <vt:lpstr>Linear Regression Model Report</vt:lpstr>
      <vt:lpstr> Gain</vt:lpstr>
      <vt:lpstr>PowerPoint Presentation</vt:lpstr>
      <vt:lpstr>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HELP_PPT</dc:title>
  <dc:creator>Praveen Nair</dc:creator>
  <cp:lastModifiedBy>Praveen Gopalakrishnan Nair</cp:lastModifiedBy>
  <cp:revision>27</cp:revision>
  <dcterms:created xsi:type="dcterms:W3CDTF">2016-06-09T08:16:28Z</dcterms:created>
  <dcterms:modified xsi:type="dcterms:W3CDTF">2019-07-22T18:28:42Z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praveen.nair@ad.infosys.com</vt:lpwstr>
  </property>
  <property fmtid="{D5CDD505-2E9C-101B-9397-08002B2CF9AE}" pid="5" name="MSIP_Label_be4b3411-284d-4d31-bd4f-bc13ef7f1fd6_SetDate">
    <vt:lpwstr>2019-03-03T16:30:55.9237781Z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praveen.nair@ad.infosys.com</vt:lpwstr>
  </property>
  <property fmtid="{D5CDD505-2E9C-101B-9397-08002B2CF9AE}" pid="12" name="MSIP_Label_a0819fa7-4367-4500-ba88-dd630d977609_SetDate">
    <vt:lpwstr>2019-03-03T16:30:55.9237781Z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