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8089-C60B-989D-8F6A-BE44E476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4A3B-F5F4-F16D-CE74-657A480C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066A-1380-B109-0C94-73883778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FA0B-85E9-566C-2FD0-7ACB07A4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89BE-738A-583E-4FE0-ABF18630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715-EE1A-FD07-C7B2-0E54897D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2802-308B-9A21-670A-4B0EC8D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28D0-5DD1-37C7-5694-9498C7D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B23C8-B900-206F-0310-D7841D5C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361B-64FD-CB39-64A4-D401E22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E9C81-68D0-271E-0487-01CF9EFF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15E7-7840-613A-E367-26C4DB789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2F7-461E-0DFF-6F01-A1060464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0F81-A1F1-703D-8724-B135151B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5008-A9B8-0116-ACEF-EF5211A9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695B-B827-AE90-9F0B-0F7AB895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8833-366A-A0C7-D011-D8630D3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1FF4-DA32-254D-1553-96633833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143C-26B5-ECB0-4D7F-94B2E34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27A5-2AE6-EE75-83B9-986EC8A4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E74-61DF-D7D6-5D58-FCFA8BE6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4A14-89C2-85E4-0D57-3E96BA98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419E-E760-4076-8DF9-B94B40D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F58C-9AD7-462A-C561-9BED1E87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0D70-86F5-B580-B7E2-93C5B8C4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F43-F14E-2B24-B43A-477E9019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6F62-0A15-FC3E-E8D5-84D7152B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91EA-27D6-76B0-23F6-BBE755BC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2B25-A1B4-277D-C678-5E8F4755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9084F-5F9C-FED8-5572-F9ACD18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D12B7-06E3-0FEC-C5ED-54B27691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C930-D9C2-CBC4-D09D-CA449505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CBFC-F145-94FC-C9A4-FC85617B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D027-40BF-0570-5815-E7B7ECB2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6DF9D-6FC4-FF57-06A5-4A87BE6B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74040-2A03-434F-0086-46785ACC2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39DB8-54D7-C445-AE46-E98CCFD6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E658-719E-0189-A7A1-584DF884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89E12-9CCF-A4A6-7F47-8187497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586A-723D-20D4-0324-01348BAE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B54F3-A32B-E035-2A94-D1DF197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11619-ADE4-0F58-DD48-F9FFF74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B1526-A4C8-82BA-4C81-1950BAB3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357FB-9915-6AAD-F532-63958AE9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90400-14CA-C388-B71C-2BAF490A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4DC48-43E2-E096-6F6F-AF42B303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E3A-AB23-74EE-C368-31B22ED1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57C2-55BC-66D6-9896-920920AB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4B7D-9800-F4C1-D8F5-FA466B4D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D47E-C229-7458-59CA-90EDE402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4B67-0E9C-8B62-86BA-30E54DFA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918D4-850E-33C4-8E80-2168708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EA26-D673-DFEA-6963-D02C19B1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C214-FD50-4DEF-7507-BAED3BDC5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4EB4-9913-B8A4-89E4-3395B9E66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4A46-6E34-9361-71C9-08690243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B2F0-49F4-E951-6B91-E4227813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3BA64-74AC-192D-8D90-C55CB7E4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A1A4E-09BB-3945-5206-108B9C52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561D-6A8F-0984-6F9E-08712EDA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C005-B49A-EFBA-348A-EE62042C9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AF6B4-35DE-4FD9-8B24-7D719C1EA24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6ADC-372E-964D-4267-27644DE3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97FA-34A1-C881-FEED-F2F9AE812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B2BB8-D548-41C1-B382-A347F390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F4636A-041F-2BF4-1653-C4F100EF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28"/>
            <a:ext cx="12192000" cy="63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DE54A-DD37-C51F-1840-0153C414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05"/>
            <a:ext cx="12192000" cy="63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6F3E55-3086-0CFF-D8A5-602412B3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18"/>
            <a:ext cx="12192000" cy="62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D82292-1807-FB4F-31E0-EA59641B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58"/>
            <a:ext cx="12192000" cy="63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DF71E8-9E52-9C08-C0A9-D70946E67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582"/>
            <a:ext cx="12192000" cy="63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</dc:creator>
  <cp:lastModifiedBy>Praveen Kumar</cp:lastModifiedBy>
  <cp:revision>1</cp:revision>
  <dcterms:created xsi:type="dcterms:W3CDTF">2025-02-21T13:15:57Z</dcterms:created>
  <dcterms:modified xsi:type="dcterms:W3CDTF">2025-02-21T13:21:03Z</dcterms:modified>
</cp:coreProperties>
</file>