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8" r:id="rId3"/>
    <p:sldId id="269" r:id="rId4"/>
    <p:sldId id="259" r:id="rId5"/>
    <p:sldId id="270" r:id="rId6"/>
    <p:sldId id="260" r:id="rId7"/>
    <p:sldId id="261" r:id="rId8"/>
    <p:sldId id="262" r:id="rId9"/>
    <p:sldId id="271" r:id="rId10"/>
    <p:sldId id="263" r:id="rId11"/>
    <p:sldId id="267" r:id="rId12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5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4.emf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sson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8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473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3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3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8"/>
            <a:ext cx="853949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048793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8" y="1494768"/>
            <a:ext cx="664974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28800"/>
            <a:ext cx="2103120" cy="155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3627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8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15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8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161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F33D-780E-4AC9-A727-8758A5066A5A}" type="datetimeFigureOut">
              <a:rPr lang="en-US" smtClean="0"/>
              <a:t>19-Mar-22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3A363-AD90-44FD-B2D2-F3DBE745F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2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F33D-780E-4AC9-A727-8758A5066A5A}" type="datetimeFigureOut">
              <a:rPr lang="en-US" smtClean="0"/>
              <a:t>19-Mar-22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3A363-AD90-44FD-B2D2-F3DBE745F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509B218C-0963-489A-AA77-3748FFA4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91" y="413387"/>
            <a:ext cx="8532019" cy="85502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fr-FR" dirty="0"/>
              <a:t>Modifiez le style du titre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D17236-A440-4453-A69C-BE3728C1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5991" y="1412875"/>
            <a:ext cx="8532018" cy="47640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117F4DF-C380-44D6-BF54-2A26A056BCB8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599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</p:sldLayoutIdLst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14313" indent="-214313" algn="just" defTabSz="685800" rtl="0" eaLnBrk="1" latinLnBrk="0" hangingPunct="1">
        <a:lnSpc>
          <a:spcPct val="90000"/>
        </a:lnSpc>
        <a:spcBef>
          <a:spcPts val="750"/>
        </a:spcBef>
        <a:buClr>
          <a:schemeClr val="tx2"/>
        </a:buClr>
        <a:buFont typeface="Wingdings" panose="05000000000000000000" pitchFamily="2" charset="2"/>
        <a:buChar char="Ø"/>
        <a:defRPr sz="195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557213" indent="-214313" algn="just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900113" indent="-214313" algn="just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157288" indent="-128588" algn="just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500188" indent="-128588" algn="just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65">
          <p15:clr>
            <a:srgbClr val="F26B43"/>
          </p15:clr>
        </p15:guide>
        <p15:guide id="2" pos="193">
          <p15:clr>
            <a:srgbClr val="F26B43"/>
          </p15:clr>
        </p15:guide>
        <p15:guide id="3" pos="5567">
          <p15:clr>
            <a:srgbClr val="F26B43"/>
          </p15:clr>
        </p15:guide>
        <p15:guide id="4" orient="horz" pos="25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  <p15:guide id="7" pos="2880">
          <p15:clr>
            <a:srgbClr val="F26B43"/>
          </p15:clr>
        </p15:guide>
        <p15:guide id="8" pos="2812">
          <p15:clr>
            <a:srgbClr val="F26B43"/>
          </p15:clr>
        </p15:guide>
        <p15:guide id="9" pos="29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D5EA1-7C03-4369-9E04-DDE825917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A54D4-8702-4968-A1EE-0813B7F22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Presents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Film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System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3 Phases :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Console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WPF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MVC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Contains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Film Details</a:t>
            </a:r>
          </a:p>
          <a:p>
            <a:pPr marL="0" indent="0">
              <a:buNone/>
            </a:pPr>
            <a:r>
              <a:rPr lang="en-IN" b="1" dirty="0"/>
              <a:t>	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Film </a:t>
            </a:r>
          </a:p>
          <a:p>
            <a:pPr marL="0" indent="0">
              <a:buNone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Search Film 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Modify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Film 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Remove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Film </a:t>
            </a:r>
          </a:p>
          <a:p>
            <a:pPr marL="0" indent="0">
              <a:buNone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Film Summary (View) 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Details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Details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 Details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968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ADE42-E43B-4ACA-A2AF-358B3D258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8D0C5-3CB7-40D1-A1C8-294A831A9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Dynamic With </a:t>
            </a:r>
            <a:r>
              <a:rPr lang="en-US" b="1" dirty="0"/>
              <a:t>Bootstrap</a:t>
            </a:r>
            <a:r>
              <a:rPr lang="en-US" dirty="0"/>
              <a:t> features.</a:t>
            </a:r>
          </a:p>
          <a:p>
            <a:r>
              <a:rPr lang="en-US" b="1" dirty="0"/>
              <a:t>Testing Methods.</a:t>
            </a:r>
          </a:p>
          <a:p>
            <a:r>
              <a:rPr lang="en-US" dirty="0"/>
              <a:t>More Improvement of UI</a:t>
            </a:r>
          </a:p>
          <a:p>
            <a:r>
              <a:rPr lang="en-US" dirty="0"/>
              <a:t>Modify Project with better approach with more graphics</a:t>
            </a:r>
          </a:p>
        </p:txBody>
      </p:sp>
    </p:spTree>
    <p:extLst>
      <p:ext uri="{BB962C8B-B14F-4D97-AF65-F5344CB8AC3E}">
        <p14:creationId xmlns:p14="http://schemas.microsoft.com/office/powerpoint/2010/main" val="2881721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990" y="3352800"/>
            <a:ext cx="8532019" cy="855026"/>
          </a:xfrm>
        </p:spPr>
        <p:txBody>
          <a:bodyPr/>
          <a:lstStyle/>
          <a:p>
            <a:pPr algn="ctr"/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085505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E644C-9C09-42BB-9C3B-31EF0EC5D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ED9C21-4DB4-43AE-B6B6-9F88F9F55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91" y="1268413"/>
            <a:ext cx="7852588" cy="5176200"/>
          </a:xfrm>
        </p:spPr>
      </p:pic>
    </p:spTree>
    <p:extLst>
      <p:ext uri="{BB962C8B-B14F-4D97-AF65-F5344CB8AC3E}">
        <p14:creationId xmlns:p14="http://schemas.microsoft.com/office/powerpoint/2010/main" val="474017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AD526-2880-4764-A972-6B61E0D3F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FAFEAD-E611-493A-848B-0AD9685BF9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60" y="1268413"/>
            <a:ext cx="7794594" cy="5176200"/>
          </a:xfrm>
        </p:spPr>
      </p:pic>
    </p:spTree>
    <p:extLst>
      <p:ext uri="{BB962C8B-B14F-4D97-AF65-F5344CB8AC3E}">
        <p14:creationId xmlns:p14="http://schemas.microsoft.com/office/powerpoint/2010/main" val="53197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92EC8-8F55-48D2-97D8-7D800B895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Architecture of Console And WPF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287" y="1294171"/>
            <a:ext cx="4739426" cy="4810415"/>
          </a:xfrm>
        </p:spPr>
      </p:pic>
    </p:spTree>
    <p:extLst>
      <p:ext uri="{BB962C8B-B14F-4D97-AF65-F5344CB8AC3E}">
        <p14:creationId xmlns:p14="http://schemas.microsoft.com/office/powerpoint/2010/main" val="3368189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MVC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88" y="1629412"/>
            <a:ext cx="8531225" cy="4331013"/>
          </a:xfrm>
        </p:spPr>
      </p:pic>
    </p:spTree>
    <p:extLst>
      <p:ext uri="{BB962C8B-B14F-4D97-AF65-F5344CB8AC3E}">
        <p14:creationId xmlns:p14="http://schemas.microsoft.com/office/powerpoint/2010/main" val="1267656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ADE42-E43B-4ACA-A2AF-358B3D258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1 - Screenshots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88" y="1546649"/>
            <a:ext cx="8531225" cy="4496539"/>
          </a:xfrm>
        </p:spPr>
      </p:pic>
    </p:spTree>
    <p:extLst>
      <p:ext uri="{BB962C8B-B14F-4D97-AF65-F5344CB8AC3E}">
        <p14:creationId xmlns:p14="http://schemas.microsoft.com/office/powerpoint/2010/main" val="2332292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ADE42-E43B-4ACA-A2AF-358B3D258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2 - Screenshots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88" y="1679804"/>
            <a:ext cx="8531225" cy="4230229"/>
          </a:xfrm>
        </p:spPr>
      </p:pic>
    </p:spTree>
    <p:extLst>
      <p:ext uri="{BB962C8B-B14F-4D97-AF65-F5344CB8AC3E}">
        <p14:creationId xmlns:p14="http://schemas.microsoft.com/office/powerpoint/2010/main" val="1898583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ADE42-E43B-4ACA-A2AF-358B3D258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3 - Screenshots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88" y="1987294"/>
            <a:ext cx="8531225" cy="3615250"/>
          </a:xfrm>
        </p:spPr>
      </p:pic>
    </p:spTree>
    <p:extLst>
      <p:ext uri="{BB962C8B-B14F-4D97-AF65-F5344CB8AC3E}">
        <p14:creationId xmlns:p14="http://schemas.microsoft.com/office/powerpoint/2010/main" val="2423731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491" y="811370"/>
            <a:ext cx="7225049" cy="557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246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heme/theme1.xml><?xml version="1.0" encoding="utf-8"?>
<a:theme xmlns:a="http://schemas.openxmlformats.org/drawingml/2006/main" name="Capgemini 2017_Cover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9" id="{6C81F9DB-9DB6-478C-B029-122D380A8C9B}" vid="{842A89BB-942D-4468-A868-2301606048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Lesson XX Template</Template>
  <TotalTime>122</TotalTime>
  <Words>101</Words>
  <Application>Microsoft Office PowerPoint</Application>
  <PresentationFormat>On-screen Show (4:3)</PresentationFormat>
  <Paragraphs>30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Times New Roman</vt:lpstr>
      <vt:lpstr>Verdana</vt:lpstr>
      <vt:lpstr>Wingdings</vt:lpstr>
      <vt:lpstr>Capgemini 2017_Cover slides</vt:lpstr>
      <vt:lpstr>think-cell Slide</vt:lpstr>
      <vt:lpstr>Introduction</vt:lpstr>
      <vt:lpstr>Use Case Diagram</vt:lpstr>
      <vt:lpstr>Class Diagram</vt:lpstr>
      <vt:lpstr>Architecture of Console And WPF</vt:lpstr>
      <vt:lpstr>Architecture of MVC</vt:lpstr>
      <vt:lpstr>Phase 1 - Screenshots</vt:lpstr>
      <vt:lpstr>Phase 2 - Screenshots</vt:lpstr>
      <vt:lpstr>Phase 3 - Screenshots</vt:lpstr>
      <vt:lpstr>PowerPoint Presentation</vt:lpstr>
      <vt:lpstr>Future Enhancement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Patil, Shital</dc:creator>
  <cp:lastModifiedBy>Praveen Kumar</cp:lastModifiedBy>
  <cp:revision>46</cp:revision>
  <dcterms:created xsi:type="dcterms:W3CDTF">2019-08-07T09:26:51Z</dcterms:created>
  <dcterms:modified xsi:type="dcterms:W3CDTF">2022-03-19T16:12:05Z</dcterms:modified>
</cp:coreProperties>
</file>