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7" r:id="rId3"/>
    <p:sldId id="270" r:id="rId4"/>
    <p:sldId id="271" r:id="rId5"/>
    <p:sldId id="259" r:id="rId6"/>
    <p:sldId id="260" r:id="rId7"/>
    <p:sldId id="261" r:id="rId8"/>
    <p:sldId id="263" r:id="rId9"/>
    <p:sldId id="265" r:id="rId10"/>
    <p:sldId id="266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AAD6-39CD-466F-B6CA-300F6952C6B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D6E6-CBC1-431C-A3E5-C305202C033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C006-3EB7-4939-BE51-F3FA816504B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756C-72C6-4C84-9296-A554B39A588B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B40E-A772-4F7C-B8F5-FF66A38907C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B28A-27C2-47D1-B40D-5C901690BE4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13DD-D439-457A-88F7-B6E00E9414B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67D0-5EE3-43A5-9768-D80C306629B9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9F3D-F504-4473-B5F7-C3984E1E9D67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68BE-EB9A-41C4-B565-9CDEE87748B1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E5C9-8945-47B9-B01A-E26E3E557CA7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8A8C-E08C-4EF8-9AF4-4C4EE32C768A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F550-FB72-44B0-BF68-42C2ACE8538C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9D81-3294-480E-A42B-9E67B3130CD6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006F-A014-442A-863D-A227854B401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436" y="772357"/>
            <a:ext cx="10502283" cy="2525697"/>
          </a:xfrm>
        </p:spPr>
        <p:txBody>
          <a:bodyPr>
            <a:normAutofit/>
          </a:bodyPr>
          <a:lstStyle/>
          <a:p>
            <a:r>
              <a:rPr lang="en-IN" sz="8800" dirty="0">
                <a:latin typeface="+mn-lt"/>
              </a:rPr>
              <a:t>Payment  Tracker</a:t>
            </a:r>
            <a:br>
              <a:rPr lang="en-IN" dirty="0"/>
            </a:br>
            <a:r>
              <a:rPr lang="en-IN" dirty="0"/>
              <a:t>                     </a:t>
            </a:r>
            <a:r>
              <a:rPr lang="en-IN" sz="4000" dirty="0"/>
              <a:t>-a perfect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356" y="3559946"/>
            <a:ext cx="10810043" cy="279640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sz="4400" dirty="0">
                <a:solidFill>
                  <a:schemeClr val="tx1"/>
                </a:solidFill>
              </a:rPr>
              <a:t>Guided by:</a:t>
            </a:r>
            <a:r>
              <a:rPr lang="en-IN" sz="4400" dirty="0"/>
              <a:t>					</a:t>
            </a:r>
            <a:r>
              <a:rPr lang="en-IN" sz="4400" dirty="0">
                <a:solidFill>
                  <a:schemeClr val="tx1"/>
                </a:solidFill>
              </a:rPr>
              <a:t>Team Members:</a:t>
            </a:r>
            <a:endParaRPr lang="en-IN" sz="4400" dirty="0">
              <a:solidFill>
                <a:schemeClr val="tx1"/>
              </a:solidFill>
            </a:endParaRPr>
          </a:p>
          <a:p>
            <a:pPr algn="l"/>
            <a:r>
              <a:rPr lang="en-IN" sz="4400" dirty="0">
                <a:solidFill>
                  <a:schemeClr val="tx1"/>
                </a:solidFill>
              </a:rPr>
              <a:t>	</a:t>
            </a:r>
            <a:r>
              <a:rPr lang="en-IN" sz="3200" dirty="0">
                <a:solidFill>
                  <a:schemeClr val="tx1"/>
                </a:solidFill>
              </a:rPr>
              <a:t>K . Mohan Krishna sir	</a:t>
            </a:r>
            <a:r>
              <a:rPr lang="en-IN" dirty="0">
                <a:solidFill>
                  <a:schemeClr val="tx1"/>
                </a:solidFill>
              </a:rPr>
              <a:t>          </a:t>
            </a:r>
            <a:r>
              <a:rPr lang="en-IN" sz="3200" dirty="0">
                <a:solidFill>
                  <a:schemeClr val="tx1"/>
                </a:solidFill>
              </a:rPr>
              <a:t>M. Niharika                    - 19BQ1A05C5</a:t>
            </a:r>
            <a:endParaRPr lang="en-IN" sz="3200" dirty="0">
              <a:solidFill>
                <a:schemeClr val="tx1"/>
              </a:solidFill>
            </a:endParaRPr>
          </a:p>
          <a:p>
            <a:pPr algn="l"/>
            <a:r>
              <a:rPr lang="en-IN" sz="3200" dirty="0">
                <a:solidFill>
                  <a:schemeClr val="tx1"/>
                </a:solidFill>
              </a:rPr>
              <a:t>					          K. Gnana Sai Praveen   - 19BQ1A0591</a:t>
            </a:r>
            <a:endParaRPr lang="en-IN" sz="3200" dirty="0">
              <a:solidFill>
                <a:schemeClr val="tx1"/>
              </a:solidFill>
            </a:endParaRPr>
          </a:p>
          <a:p>
            <a:pPr algn="l"/>
            <a:r>
              <a:rPr lang="en-IN" sz="3200" dirty="0">
                <a:solidFill>
                  <a:schemeClr val="tx1"/>
                </a:solidFill>
              </a:rPr>
              <a:t>					</a:t>
            </a:r>
            <a:r>
              <a:rPr lang="en-IN" dirty="0">
                <a:solidFill>
                  <a:schemeClr val="tx1"/>
                </a:solidFill>
              </a:rPr>
              <a:t>          </a:t>
            </a:r>
            <a:r>
              <a:rPr lang="en-IN" sz="3200" dirty="0">
                <a:solidFill>
                  <a:schemeClr val="tx1"/>
                </a:solidFill>
              </a:rPr>
              <a:t>M. Bhaskar </a:t>
            </a:r>
            <a:r>
              <a:rPr lang="en-IN" sz="3200" dirty="0" err="1">
                <a:solidFill>
                  <a:schemeClr val="tx1"/>
                </a:solidFill>
              </a:rPr>
              <a:t>Charan</a:t>
            </a:r>
            <a:r>
              <a:rPr lang="en-IN" sz="3200" dirty="0">
                <a:solidFill>
                  <a:schemeClr val="tx1"/>
                </a:solidFill>
              </a:rPr>
              <a:t>       -19BQ1A05C8</a:t>
            </a:r>
            <a:endParaRPr lang="en-IN" sz="3200" dirty="0">
              <a:solidFill>
                <a:schemeClr val="tx1"/>
              </a:solidFill>
            </a:endParaRPr>
          </a:p>
          <a:p>
            <a:pPr algn="l"/>
            <a:r>
              <a:rPr lang="en-IN" sz="3200" dirty="0">
                <a:solidFill>
                  <a:schemeClr val="tx1"/>
                </a:solidFill>
              </a:rPr>
              <a:t>					</a:t>
            </a:r>
            <a:r>
              <a:rPr lang="en-IN" dirty="0">
                <a:solidFill>
                  <a:schemeClr val="tx1"/>
                </a:solidFill>
              </a:rPr>
              <a:t>          </a:t>
            </a:r>
            <a:r>
              <a:rPr lang="en-IN" sz="3200" dirty="0">
                <a:solidFill>
                  <a:schemeClr val="tx1"/>
                </a:solidFill>
              </a:rPr>
              <a:t>E. Mohit  Reddy            -20BQ5A0507</a:t>
            </a:r>
            <a:endParaRPr lang="en-IN" sz="4400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306" y="136524"/>
            <a:ext cx="1644825" cy="1146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4" y="1331651"/>
            <a:ext cx="12129856" cy="4057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/>
              <a:t>Conclusion:</a:t>
            </a:r>
            <a:endParaRPr lang="en-IN" sz="4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4400" b="1" i="1" dirty="0"/>
              <a:t>Track your payments , stick to a budget , save  </a:t>
            </a:r>
            <a:endParaRPr lang="en-IN" sz="4400" b="1" i="1" dirty="0"/>
          </a:p>
          <a:p>
            <a:pPr marL="0" indent="0">
              <a:buNone/>
            </a:pPr>
            <a:r>
              <a:rPr lang="en-IN" sz="4400" b="1" i="1" dirty="0"/>
              <a:t>  	money . It’s that simple</a:t>
            </a:r>
            <a:endParaRPr lang="en-IN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  <p:sp>
        <p:nvSpPr>
          <p:cNvPr id="2" name="Star: 4 Points 1"/>
          <p:cNvSpPr/>
          <p:nvPr/>
        </p:nvSpPr>
        <p:spPr>
          <a:xfrm>
            <a:off x="710214" y="3062797"/>
            <a:ext cx="195308" cy="150920"/>
          </a:xfrm>
          <a:prstGeom prst="star4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306" y="136524"/>
            <a:ext cx="1644825" cy="1146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07397"/>
            <a:ext cx="10496365" cy="5318768"/>
          </a:xfrm>
        </p:spPr>
        <p:txBody>
          <a:bodyPr/>
          <a:lstStyle/>
          <a:p>
            <a:pPr marL="0" indent="0">
              <a:buNone/>
            </a:pPr>
            <a:r>
              <a:rPr lang="en-IN" sz="6000" dirty="0"/>
              <a:t>Problem Statement:</a:t>
            </a:r>
            <a:endParaRPr lang="en-IN" sz="6000" dirty="0"/>
          </a:p>
          <a:p>
            <a:pPr marL="0" indent="0">
              <a:buNone/>
            </a:pPr>
            <a:r>
              <a:rPr lang="en-IN" sz="3200" dirty="0"/>
              <a:t>     Now a days spending money is quite common, 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but </a:t>
            </a:r>
            <a:r>
              <a:rPr lang="en-IN" dirty="0"/>
              <a:t>without having a idea of expenditures makes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 uncontrol of spending money on expenditures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more than it’s enough and leads to a financial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problem of a family or a person 	</a:t>
            </a:r>
            <a:endParaRPr lang="en-IN" sz="32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841" y="2104007"/>
            <a:ext cx="2839814" cy="21306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102" y="1118681"/>
            <a:ext cx="12003932" cy="5007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4400" dirty="0"/>
              <a:t>Solution:</a:t>
            </a:r>
            <a:endParaRPr lang="en-IN" sz="4400" dirty="0"/>
          </a:p>
          <a:p>
            <a:pPr marL="0" indent="0">
              <a:buNone/>
            </a:pPr>
            <a:r>
              <a:rPr lang="en-IN" sz="4400" dirty="0"/>
              <a:t>		</a:t>
            </a:r>
            <a:r>
              <a:rPr lang="en-IN" sz="3200" dirty="0"/>
              <a:t>So to overcome this situation they can store 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their info in this application and can  get their perfect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analysis in the form of graph , so that they get the 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graphical representation and it is easier to edit and</a:t>
            </a:r>
            <a:endParaRPr lang="en-IN" sz="3200" dirty="0"/>
          </a:p>
          <a:p>
            <a:pPr marL="0" indent="0">
              <a:buNone/>
            </a:pPr>
            <a:r>
              <a:rPr lang="en-IN" dirty="0"/>
              <a:t>r</a:t>
            </a:r>
            <a:r>
              <a:rPr lang="en-IN" sz="3200" dirty="0"/>
              <a:t>e-organize for later studying and also helps to be more 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cautious about their savings . Moreover ,it saves our time ,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energy and confusion which may leads to clumsiness.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  </a:t>
            </a:r>
            <a:endParaRPr lang="en-IN" sz="4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467" y="1408459"/>
            <a:ext cx="3322200" cy="3669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6524"/>
            <a:ext cx="11984854" cy="6468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/>
              <a:t>Description:</a:t>
            </a:r>
            <a:endParaRPr lang="en-IN" sz="4800" dirty="0"/>
          </a:p>
          <a:p>
            <a:pPr marL="0" indent="0">
              <a:buNone/>
            </a:pPr>
            <a:r>
              <a:rPr lang="en-IN" sz="4800" dirty="0"/>
              <a:t> </a:t>
            </a:r>
            <a:r>
              <a:rPr lang="en-IN" dirty="0"/>
              <a:t>1)Keeping a daily record of their expenses by tracking improves the financial  health of their budget.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2)In this application they can have multiple accounts and can also use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For  multiple purposes ,like about travelling , studies ,groceries etc..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3)Payment tracking makes business  forecasting easier.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4)It prepare you for Tax Season.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79094" y="4128117"/>
            <a:ext cx="2317010" cy="2317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72862"/>
            <a:ext cx="12073630" cy="634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7200" dirty="0"/>
              <a:t>Requirements</a:t>
            </a:r>
            <a:endParaRPr lang="en-IN" sz="7200" dirty="0"/>
          </a:p>
          <a:p>
            <a:pPr marL="0" indent="0">
              <a:buNone/>
            </a:pPr>
            <a:r>
              <a:rPr lang="en-IN" sz="5400" dirty="0"/>
              <a:t>Hardware:				Software:</a:t>
            </a:r>
            <a:endParaRPr lang="en-IN" sz="5400" dirty="0"/>
          </a:p>
          <a:p>
            <a:pPr marL="0" indent="0">
              <a:buNone/>
            </a:pPr>
            <a:r>
              <a:rPr lang="en-IN" dirty="0"/>
              <a:t>*CPU								*</a:t>
            </a:r>
            <a:r>
              <a:rPr lang="en-IN" dirty="0" err="1"/>
              <a:t>jdk</a:t>
            </a:r>
            <a:r>
              <a:rPr lang="en-IN" dirty="0"/>
              <a:t> of latest version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*RAM							 *jfreechart-1.0.19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*Keyboard							*jcommon-1.0.23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*Mouse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*Monitor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68" y="2559590"/>
            <a:ext cx="446499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3" y="239697"/>
            <a:ext cx="12064753" cy="6481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6000" dirty="0"/>
              <a:t>Modules we used:</a:t>
            </a:r>
            <a:endParaRPr lang="en-IN" sz="6000" dirty="0"/>
          </a:p>
          <a:p>
            <a:pPr marL="0" indent="0">
              <a:buNone/>
            </a:pPr>
            <a:r>
              <a:rPr lang="en-IN" dirty="0"/>
              <a:t>*Swings containers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*Swing controls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*Files handling(to store data)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* </a:t>
            </a:r>
            <a:r>
              <a:rPr lang="en-IN" dirty="0" err="1"/>
              <a:t>jfreechart</a:t>
            </a:r>
            <a:r>
              <a:rPr lang="en-IN" dirty="0"/>
              <a:t> (to display in graph mode)</a:t>
            </a:r>
            <a:endParaRPr lang="en-IN" dirty="0"/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r>
              <a:rPr lang="en-IN" sz="6000" dirty="0"/>
              <a:t>Present status of project:</a:t>
            </a:r>
            <a:endParaRPr lang="en-IN" sz="6000" dirty="0"/>
          </a:p>
          <a:p>
            <a:pPr marL="0" indent="0">
              <a:buNone/>
            </a:pPr>
            <a:r>
              <a:rPr lang="en-IN" sz="3200" i="1" dirty="0"/>
              <a:t>          *FINISHED</a:t>
            </a:r>
            <a:endParaRPr lang="en-IN" sz="3200" i="1" dirty="0"/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0719"/>
            <a:ext cx="12100264" cy="6410758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/>
              <a:t>Output of this project:</a:t>
            </a:r>
            <a:endParaRPr lang="en-IN" sz="4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" y="1287263"/>
            <a:ext cx="8834750" cy="5137997"/>
          </a:xfrm>
          <a:prstGeom prst="rect">
            <a:avLst/>
          </a:prstGeom>
        </p:spPr>
      </p:pic>
      <p:sp>
        <p:nvSpPr>
          <p:cNvPr id="11" name="Arrow: Right 10"/>
          <p:cNvSpPr/>
          <p:nvPr/>
        </p:nvSpPr>
        <p:spPr>
          <a:xfrm>
            <a:off x="9294920" y="3222594"/>
            <a:ext cx="825624" cy="2064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/>
          <p:cNvSpPr/>
          <p:nvPr/>
        </p:nvSpPr>
        <p:spPr>
          <a:xfrm>
            <a:off x="10280342" y="2894119"/>
            <a:ext cx="1695635" cy="11718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of particular payment in </a:t>
            </a:r>
            <a:endParaRPr lang="en-IN" dirty="0"/>
          </a:p>
          <a:p>
            <a:pPr algn="ctr"/>
            <a:r>
              <a:rPr lang="en-IN" dirty="0"/>
              <a:t>Table Format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754063"/>
            <a:ext cx="9210002" cy="56022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  <p:sp>
        <p:nvSpPr>
          <p:cNvPr id="9" name="Arrow: Right 8"/>
          <p:cNvSpPr/>
          <p:nvPr/>
        </p:nvSpPr>
        <p:spPr>
          <a:xfrm>
            <a:off x="9366723" y="3156012"/>
            <a:ext cx="851475" cy="2752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10457895" y="2689934"/>
            <a:ext cx="1577384" cy="9854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Analysis of the data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794665"/>
            <a:ext cx="8149701" cy="526867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</a:fld>
            <a:endParaRPr lang="en-IN"/>
          </a:p>
        </p:txBody>
      </p:sp>
      <p:sp>
        <p:nvSpPr>
          <p:cNvPr id="8" name="Arrow: Right 7"/>
          <p:cNvSpPr/>
          <p:nvPr/>
        </p:nvSpPr>
        <p:spPr>
          <a:xfrm>
            <a:off x="8664605" y="3127159"/>
            <a:ext cx="790113" cy="3018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/>
          <p:cNvSpPr/>
          <p:nvPr/>
        </p:nvSpPr>
        <p:spPr>
          <a:xfrm>
            <a:off x="9721049" y="2618913"/>
            <a:ext cx="2160232" cy="1162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Graphical </a:t>
            </a:r>
            <a:endParaRPr lang="en-IN" dirty="0"/>
          </a:p>
          <a:p>
            <a:pPr algn="ctr"/>
            <a:r>
              <a:rPr lang="en-IN" dirty="0"/>
              <a:t>Representation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VIT PPT Theme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VVIT PPT Theme (1)</Template>
  <TotalTime>0</TotalTime>
  <Words>2076</Words>
  <Application>WPS Presentation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VVIT PPT Theme (1)</vt:lpstr>
      <vt:lpstr>Payment  Tracker                      -a perfect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 Tracker                      -a perfect analysis</dc:title>
  <dc:creator>Ranga Rao</dc:creator>
  <cp:lastModifiedBy>prathyusha</cp:lastModifiedBy>
  <cp:revision>31</cp:revision>
  <dcterms:created xsi:type="dcterms:W3CDTF">2021-06-06T06:29:00Z</dcterms:created>
  <dcterms:modified xsi:type="dcterms:W3CDTF">2021-07-31T10:11:06Z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